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r>
                        <a:rPr lang="kk-KZ" altLang="en-US" sz="1200" b="1" i="1" dirty="0" smtClean="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836924321"/>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№73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2022 жыл 14</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 </a:t>
                      </a:r>
                      <a:r>
                        <a:rPr lang="ru-RU" altLang="zh-CN" sz="1200" b="1" i="1" baseline="0" dirty="0" err="1" smtClean="0">
                          <a:solidFill>
                            <a:schemeClr val="tx2">
                              <a:lumMod val="75000"/>
                            </a:schemeClr>
                          </a:solidFill>
                          <a:latin typeface="Times New Roman" panose="02020603050405020304" pitchFamily="18" charset="0"/>
                          <a:cs typeface="Times New Roman" panose="02020603050405020304" pitchFamily="18" charset="0"/>
                        </a:rPr>
                        <a:t>наурыз</a:t>
                      </a:r>
                      <a:endParaRPr lang="zh-CN" altLang="x-none" sz="1200" b="1" i="1" u="none" kern="1200" baseline="0" dirty="0" smtClean="0">
                        <a:solidFill>
                          <a:schemeClr val="tx2">
                            <a:lumMod val="75000"/>
                          </a:schemeClr>
                        </a:solidFill>
                        <a:latin typeface="Times New Roman" panose="02020603050405020304" pitchFamily="18" charset="0"/>
                        <a:ea typeface="+mn-ea"/>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572777001"/>
              </p:ext>
            </p:extLst>
          </p:nvPr>
        </p:nvGraphicFramePr>
        <p:xfrm>
          <a:off x="5088998" y="6527166"/>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14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Петропавл</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597362659"/>
              </p:ext>
            </p:extLst>
          </p:nvPr>
        </p:nvGraphicFramePr>
        <p:xfrm>
          <a:off x="5026040" y="3996002"/>
          <a:ext cx="4691064" cy="2532584"/>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31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4</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8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441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2146">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5214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43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5214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r h="252146">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8"/>
                  </a:ext>
                </a:extLst>
              </a:tr>
            </a:tbl>
          </a:graphicData>
        </a:graphic>
      </p:graphicFrame>
      <p:sp>
        <p:nvSpPr>
          <p:cNvPr id="16" name="Прямоугольник 15"/>
          <p:cNvSpPr/>
          <p:nvPr/>
        </p:nvSpPr>
        <p:spPr>
          <a:xfrm>
            <a:off x="5027340" y="115888"/>
            <a:ext cx="4680520" cy="1785104"/>
          </a:xfrm>
          <a:prstGeom prst="rect">
            <a:avLst/>
          </a:prstGeom>
        </p:spPr>
        <p:txBody>
          <a:bodyPr wrap="square">
            <a:spAutoFit/>
          </a:bodyPr>
          <a:lstStyle/>
          <a:p>
            <a:pPr lvl="0" algn="ctr"/>
            <a:r>
              <a:rPr lang="ru-RU" altLang="ru-RU" sz="1100" b="1" dirty="0" err="1">
                <a:latin typeface="Times New Roman" panose="02020603050405020304" pitchFamily="18" charset="0"/>
                <a:cs typeface="Times New Roman" panose="02020603050405020304" pitchFamily="18" charset="0"/>
              </a:rPr>
              <a:t>Петропавл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endParaRPr lang="ru-RU" altLang="ru-RU" sz="1100" b="1" dirty="0">
              <a:latin typeface="Times New Roman" panose="02020603050405020304" pitchFamily="18" charset="0"/>
              <a:cs typeface="Times New Roman" panose="02020603050405020304" pitchFamily="18" charset="0"/>
            </a:endParaRPr>
          </a:p>
          <a:p>
            <a:pPr algn="ctr"/>
            <a:r>
              <a:rPr lang="kk-KZ" sz="1100" b="1" dirty="0">
                <a:latin typeface="Times New Roman" pitchFamily="18" charset="0"/>
                <a:cs typeface="Times New Roman" pitchFamily="18" charset="0"/>
              </a:rPr>
              <a:t>15 наурызға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endParaRPr lang="ru-RU" altLang="ru-RU" sz="1100" b="1" dirty="0">
              <a:latin typeface="Times New Roman" panose="02020603050405020304" pitchFamily="18" charset="0"/>
              <a:cs typeface="Times New Roman" panose="02020603050405020304" pitchFamily="18" charset="0"/>
            </a:endParaRPr>
          </a:p>
          <a:p>
            <a:pPr algn="just"/>
            <a:r>
              <a:rPr lang="ru-RU" altLang="ru-RU" sz="1100" b="1" dirty="0">
                <a:latin typeface="Times New Roman" panose="02020603050405020304" pitchFamily="18" charset="0"/>
                <a:cs typeface="Times New Roman" panose="02020603050405020304" pitchFamily="18" charset="0"/>
              </a:rPr>
              <a:t>2022 </a:t>
            </a:r>
            <a:r>
              <a:rPr lang="ru-RU" altLang="ru-RU" sz="1100" b="1" dirty="0" err="1">
                <a:latin typeface="Times New Roman" panose="02020603050405020304" pitchFamily="18" charset="0"/>
                <a:cs typeface="Times New Roman" panose="02020603050405020304" pitchFamily="18" charset="0"/>
              </a:rPr>
              <a:t>жылғы</a:t>
            </a:r>
            <a:r>
              <a:rPr lang="ru-RU" altLang="ru-RU" sz="1100" b="1" dirty="0">
                <a:latin typeface="Times New Roman" panose="02020603050405020304" pitchFamily="18" charset="0"/>
                <a:cs typeface="Times New Roman" panose="02020603050405020304" pitchFamily="18" charset="0"/>
              </a:rPr>
              <a:t> </a:t>
            </a:r>
            <a:r>
              <a:rPr lang="kk-KZ" altLang="ru-RU" sz="1100" b="1" dirty="0">
                <a:latin typeface="Times New Roman" pitchFamily="18" charset="0"/>
                <a:cs typeface="Times New Roman" pitchFamily="18" charset="0"/>
              </a:rPr>
              <a:t>14 наурыздан </a:t>
            </a:r>
            <a:r>
              <a:rPr lang="ru-RU" altLang="ru-RU" sz="1100" b="1" dirty="0">
                <a:latin typeface="Times New Roman" pitchFamily="18" charset="0"/>
                <a:cs typeface="Times New Roman" pitchFamily="18" charset="0"/>
              </a:rPr>
              <a:t>21 </a:t>
            </a:r>
            <a:r>
              <a:rPr lang="ru-RU" altLang="ru-RU" sz="1100" b="1" dirty="0" err="1">
                <a:latin typeface="Times New Roman" pitchFamily="18" charset="0"/>
                <a:cs typeface="Times New Roman" pitchFamily="18" charset="0"/>
              </a:rPr>
              <a:t>сағаттан</a:t>
            </a:r>
            <a:r>
              <a:rPr lang="ru-RU" altLang="ru-RU" sz="1100" b="1" dirty="0">
                <a:latin typeface="Times New Roman" pitchFamily="18" charset="0"/>
                <a:cs typeface="Times New Roman" pitchFamily="18" charset="0"/>
              </a:rPr>
              <a:t> </a:t>
            </a:r>
            <a:r>
              <a:rPr lang="kk-KZ" altLang="ru-RU" sz="1100" b="1" dirty="0">
                <a:latin typeface="Times New Roman" pitchFamily="18" charset="0"/>
                <a:cs typeface="Times New Roman" pitchFamily="18" charset="0"/>
              </a:rPr>
              <a:t>15 наурыз </a:t>
            </a:r>
            <a:r>
              <a:rPr lang="ru-RU" altLang="ru-RU" sz="1100" b="1" dirty="0">
                <a:latin typeface="Times New Roman" pitchFamily="18" charset="0"/>
                <a:cs typeface="Times New Roman" pitchFamily="18" charset="0"/>
              </a:rPr>
              <a:t>21 </a:t>
            </a:r>
            <a:r>
              <a:rPr lang="ru-RU" altLang="ru-RU" sz="1100" b="1" dirty="0" err="1">
                <a:latin typeface="Times New Roman" pitchFamily="18" charset="0"/>
                <a:cs typeface="Times New Roman" pitchFamily="18" charset="0"/>
              </a:rPr>
              <a:t>сағатқа</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дейін</a:t>
            </a:r>
            <a:r>
              <a:rPr lang="ru-RU" altLang="ru-RU" sz="1100" b="1" dirty="0">
                <a:latin typeface="Times New Roman" pitchFamily="18" charset="0"/>
                <a:cs typeface="Times New Roman" pitchFamily="18" charset="0"/>
              </a:rPr>
              <a:t>   </a:t>
            </a:r>
            <a:r>
              <a:rPr lang="ru-RU" altLang="ru-RU" sz="1100" dirty="0">
                <a:latin typeface="Times New Roman" pitchFamily="18" charset="0"/>
                <a:cs typeface="Times New Roman" pitchFamily="18" charset="0"/>
              </a:rPr>
              <a:t>        </a:t>
            </a:r>
          </a:p>
          <a:p>
            <a:pPr algn="just"/>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Жауын-шашынсыз. Шығыстан жел соғады, күші 9-14 м/с. Ауа температурасы түнде 15-17, күндіз 9-11 градус аяз.</a:t>
            </a:r>
          </a:p>
          <a:p>
            <a:pPr indent="182563" algn="ctr"/>
            <a:endParaRPr lang="kk-KZ" sz="1100" b="1" dirty="0" smtClean="0">
              <a:latin typeface="Times New Roman" pitchFamily="18" charset="0"/>
              <a:cs typeface="Times New Roman" pitchFamily="18" charset="0"/>
            </a:endParaRPr>
          </a:p>
          <a:p>
            <a:pPr indent="182563" algn="ctr"/>
            <a:r>
              <a:rPr lang="kk-KZ" sz="1100" b="1" dirty="0" smtClean="0">
                <a:latin typeface="Times New Roman" pitchFamily="18" charset="0"/>
                <a:cs typeface="Times New Roman" pitchFamily="18" charset="0"/>
              </a:rPr>
              <a:t>16</a:t>
            </a:r>
            <a:r>
              <a:rPr lang="ru-RU" sz="1100" b="1" dirty="0" smtClean="0">
                <a:latin typeface="Times New Roman" panose="02020603050405020304" pitchFamily="18" charset="0"/>
                <a:cs typeface="Times New Roman" panose="02020603050405020304" pitchFamily="18" charset="0"/>
              </a:rPr>
              <a:t> </a:t>
            </a:r>
            <a:r>
              <a:rPr lang="kk-KZ" sz="1100" b="1" dirty="0">
                <a:latin typeface="Times New Roman" pitchFamily="18" charset="0"/>
                <a:cs typeface="Times New Roman" pitchFamily="18" charset="0"/>
              </a:rPr>
              <a:t>наурызға</a:t>
            </a:r>
            <a:r>
              <a:rPr 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endParaRPr lang="ru-RU" sz="1100" b="1" dirty="0">
              <a:latin typeface="Times New Roman" pitchFamily="18" charset="0"/>
              <a:cs typeface="Times New Roman" pitchFamily="18" charset="0"/>
            </a:endParaRPr>
          </a:p>
          <a:p>
            <a:pPr indent="182563" algn="ctr"/>
            <a:r>
              <a:rPr lang="ru-RU" sz="1100" b="1" dirty="0">
                <a:latin typeface="Times New Roman" pitchFamily="18" charset="0"/>
                <a:cs typeface="Times New Roman" pitchFamily="18" charset="0"/>
              </a:rPr>
              <a:t>2022 ж. </a:t>
            </a:r>
            <a:r>
              <a:rPr lang="kk-KZ" sz="1100" b="1" dirty="0">
                <a:latin typeface="Times New Roman" pitchFamily="18" charset="0"/>
                <a:cs typeface="Times New Roman" pitchFamily="18" charset="0"/>
              </a:rPr>
              <a:t>15 наурыз </a:t>
            </a:r>
            <a:r>
              <a:rPr lang="ru-RU" sz="1100" b="1" dirty="0">
                <a:latin typeface="Times New Roman" pitchFamily="18" charset="0"/>
                <a:cs typeface="Times New Roman" pitchFamily="18" charset="0"/>
              </a:rPr>
              <a:t>21 </a:t>
            </a:r>
            <a:r>
              <a:rPr lang="ru-RU" altLang="ru-RU" sz="1100" b="1" dirty="0" err="1">
                <a:latin typeface="Times New Roman" panose="02020603050405020304" pitchFamily="18" charset="0"/>
                <a:cs typeface="Times New Roman" panose="02020603050405020304" pitchFamily="18" charset="0"/>
              </a:rPr>
              <a:t>сағаттан</a:t>
            </a:r>
            <a:r>
              <a:rPr lang="ru-RU" altLang="ru-RU" sz="1100" b="1" dirty="0">
                <a:latin typeface="Times New Roman" panose="02020603050405020304" pitchFamily="18" charset="0"/>
                <a:cs typeface="Times New Roman" panose="02020603050405020304" pitchFamily="18" charset="0"/>
              </a:rPr>
              <a:t> 16 </a:t>
            </a:r>
            <a:r>
              <a:rPr lang="kk-KZ" sz="1100" b="1" dirty="0">
                <a:latin typeface="Times New Roman" pitchFamily="18" charset="0"/>
                <a:cs typeface="Times New Roman" pitchFamily="18" charset="0"/>
              </a:rPr>
              <a:t>наурызға</a:t>
            </a:r>
            <a:r>
              <a:rPr lang="ru-RU" sz="1100" b="1" dirty="0">
                <a:latin typeface="Times New Roman" panose="02020603050405020304" pitchFamily="18" charset="0"/>
                <a:cs typeface="Times New Roman" panose="02020603050405020304" pitchFamily="18" charset="0"/>
              </a:rPr>
              <a:t> 09 </a:t>
            </a:r>
            <a:r>
              <a:rPr lang="ru-RU" altLang="ru-RU" sz="1100" b="1" dirty="0" err="1">
                <a:latin typeface="Times New Roman" panose="02020603050405020304" pitchFamily="18" charset="0"/>
                <a:cs typeface="Times New Roman" panose="02020603050405020304" pitchFamily="18" charset="0"/>
              </a:rPr>
              <a:t>сағатқа</a:t>
            </a:r>
            <a:r>
              <a:rPr lang="ru-RU" sz="1100" b="1" dirty="0">
                <a:latin typeface="Times New Roman" pitchFamily="18" charset="0"/>
                <a:cs typeface="Times New Roman" pitchFamily="18" charset="0"/>
              </a:rPr>
              <a:t> </a:t>
            </a:r>
            <a:r>
              <a:rPr lang="ru-RU" sz="1100" b="1" dirty="0" err="1">
                <a:latin typeface="Times New Roman" pitchFamily="18" charset="0"/>
                <a:cs typeface="Times New Roman" pitchFamily="18" charset="0"/>
              </a:rPr>
              <a:t>дейін</a:t>
            </a:r>
            <a:r>
              <a:rPr lang="ru-RU" sz="1100" b="1" dirty="0">
                <a:latin typeface="Times New Roman" pitchFamily="18" charset="0"/>
                <a:cs typeface="Times New Roman" pitchFamily="18" charset="0"/>
              </a:rPr>
              <a:t>   </a:t>
            </a:r>
            <a:endParaRPr lang="ru-RU" sz="1100" b="1" dirty="0">
              <a:latin typeface="Times New Roman" pitchFamily="18" charset="0"/>
              <a:cs typeface="Times New Roman" pitchFamily="18" charset="0"/>
              <a:sym typeface="+mn-ea"/>
            </a:endParaRPr>
          </a:p>
          <a:p>
            <a:pPr indent="182563" algn="just"/>
            <a:r>
              <a:rPr lang="kk-KZ" sz="1100" dirty="0">
                <a:latin typeface="Times New Roman" pitchFamily="18" charset="0"/>
                <a:cs typeface="Times New Roman" pitchFamily="18" charset="0"/>
              </a:rPr>
              <a:t>Жауын-шашынсыз. Солтүстік-шығыстан</a:t>
            </a:r>
            <a:r>
              <a:rPr lang="kk-KZ" sz="1100" dirty="0"/>
              <a:t> </a:t>
            </a:r>
            <a:r>
              <a:rPr lang="kk-KZ" sz="1100" dirty="0">
                <a:latin typeface="Times New Roman" pitchFamily="18" charset="0"/>
                <a:cs typeface="Times New Roman" pitchFamily="18" charset="0"/>
              </a:rPr>
              <a:t>жел соғады, күші 9-14 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16-18 градус </a:t>
            </a:r>
            <a:r>
              <a:rPr lang="ru-RU" sz="1100" dirty="0" err="1">
                <a:latin typeface="Times New Roman" pitchFamily="18" charset="0"/>
                <a:cs typeface="Times New Roman" pitchFamily="18" charset="0"/>
              </a:rPr>
              <a:t>аяз</a:t>
            </a:r>
            <a:r>
              <a:rPr lang="ru-RU" sz="1100" dirty="0">
                <a:latin typeface="Times New Roman" pitchFamily="18" charset="0"/>
                <a:cs typeface="Times New Roman" pitchFamily="18" charset="0"/>
              </a:rPr>
              <a:t>.</a:t>
            </a:r>
            <a:r>
              <a:rPr lang="ru-RU" altLang="en-US" sz="1100" dirty="0">
                <a:latin typeface="Times New Roman" pitchFamily="18" charset="0"/>
                <a:cs typeface="Times New Roman" pitchFamily="18" charset="0"/>
                <a:sym typeface="+mn-ea"/>
              </a:rPr>
              <a:t> </a:t>
            </a:r>
            <a:endParaRPr lang="ru-RU" altLang="en-US" sz="1100" dirty="0">
              <a:latin typeface="Times New Roman" pitchFamily="18" charset="0"/>
              <a:cs typeface="Times New Roman" pitchFamily="18" charset="0"/>
              <a:sym typeface="+mn-ea"/>
            </a:endParaRPr>
          </a:p>
        </p:txBody>
      </p:sp>
      <p:sp>
        <p:nvSpPr>
          <p:cNvPr id="22" name="TextBox 13"/>
          <p:cNvSpPr txBox="1"/>
          <p:nvPr/>
        </p:nvSpPr>
        <p:spPr>
          <a:xfrm>
            <a:off x="4970270" y="3222176"/>
            <a:ext cx="4824535"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45062" y="2073756"/>
            <a:ext cx="4824535"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15 </a:t>
            </a:r>
            <a:r>
              <a:rPr lang="ru-RU" sz="1200" dirty="0" err="1">
                <a:solidFill>
                  <a:schemeClr val="tx1"/>
                </a:solidFill>
                <a:latin typeface="Times New Roman" panose="02020603050405020304" pitchFamily="18" charset="0"/>
                <a:cs typeface="Times New Roman" panose="02020603050405020304" pitchFamily="18" charset="0"/>
              </a:rPr>
              <a:t>наурызға</a:t>
            </a:r>
            <a:r>
              <a:rPr lang="ru-RU" sz="1200" dirty="0">
                <a:solidFill>
                  <a:schemeClr val="tx1"/>
                </a:solidFill>
                <a:latin typeface="Times New Roman" panose="02020603050405020304" pitchFamily="18" charset="0"/>
                <a:cs typeface="Times New Roman" panose="02020603050405020304" pitchFamily="18" charset="0"/>
              </a:rPr>
              <a:t>, 16 </a:t>
            </a:r>
            <a:r>
              <a:rPr lang="ru-RU" sz="1200" dirty="0" err="1">
                <a:solidFill>
                  <a:schemeClr val="tx1"/>
                </a:solidFill>
                <a:latin typeface="Times New Roman" panose="02020603050405020304" pitchFamily="18" charset="0"/>
                <a:cs typeface="Times New Roman" panose="02020603050405020304" pitchFamily="18" charset="0"/>
              </a:rPr>
              <a:t>наурызға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0975"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784042"/>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322983" y="4539118"/>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smtClean="0">
                <a:solidFill>
                  <a:srgbClr val="000000"/>
                </a:solidFill>
                <a:latin typeface="Times New Roman" panose="02020603050405020304" pitchFamily="18" charset="0"/>
                <a:cs typeface="Times New Roman" panose="02020603050405020304" pitchFamily="18" charset="0"/>
              </a:rPr>
              <a:t>қаласында</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1-ш.Валаранов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smtClean="0">
                <a:solidFill>
                  <a:srgbClr val="000000"/>
                </a:solidFill>
                <a:latin typeface="Times New Roman" panose="02020603050405020304" pitchFamily="18" charset="0"/>
                <a:cs typeface="Times New Roman" panose="02020603050405020304" pitchFamily="18" charset="0"/>
              </a:rPr>
              <a:t>Валаранов</a:t>
            </a:r>
            <a:r>
              <a:rPr lang="ru-RU" altLang="ru-RU" sz="1000" dirty="0" smtClean="0">
                <a:solidFill>
                  <a:srgbClr val="000000"/>
                </a:solidFill>
                <a:latin typeface="Times New Roman" panose="02020603050405020304" pitchFamily="18" charset="0"/>
                <a:cs typeface="Times New Roman" panose="02020603050405020304" pitchFamily="18" charset="0"/>
              </a:rPr>
              <a:t> к-</a:t>
            </a:r>
            <a:r>
              <a:rPr lang="ru-RU" altLang="ru-RU" sz="1000" dirty="0" err="1" smtClean="0">
                <a:solidFill>
                  <a:srgbClr val="000000"/>
                </a:solidFill>
                <a:latin typeface="Times New Roman" panose="02020603050405020304" pitchFamily="18" charset="0"/>
                <a:cs typeface="Times New Roman" panose="02020603050405020304" pitchFamily="18" charset="0"/>
              </a:rPr>
              <a:t>сі</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a:solidFill>
                  <a:srgbClr val="000000"/>
                </a:solidFill>
                <a:latin typeface="Times New Roman" panose="02020603050405020304" pitchFamily="18" charset="0"/>
                <a:cs typeface="Times New Roman" panose="02020603050405020304" pitchFamily="18" charset="0"/>
              </a:rPr>
              <a:t>19Б)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3-ул.Бөкетов-Жұмабаев к-</a:t>
            </a:r>
            <a:r>
              <a:rPr lang="ru-RU" altLang="ru-RU" sz="1000" dirty="0" err="1">
                <a:solidFill>
                  <a:srgbClr val="000000"/>
                </a:solidFill>
                <a:latin typeface="Times New Roman" panose="02020603050405020304" pitchFamily="18" charset="0"/>
                <a:cs typeface="Times New Roman" panose="02020603050405020304" pitchFamily="18" charset="0"/>
              </a:rPr>
              <a:t>сі</a:t>
            </a:r>
            <a:r>
              <a:rPr lang="ru-RU" altLang="ru-RU" sz="1000" dirty="0">
                <a:solidFill>
                  <a:srgbClr val="000000"/>
                </a:solidFill>
                <a:latin typeface="Times New Roman" panose="02020603050405020304" pitchFamily="18" charset="0"/>
                <a:cs typeface="Times New Roman" panose="02020603050405020304" pitchFamily="18" charset="0"/>
              </a:rPr>
              <a:t> (М.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5-ул.Тұрақ, 157а (</a:t>
            </a:r>
            <a:r>
              <a:rPr lang="ru-RU" altLang="ru-RU" sz="1000" dirty="0" err="1">
                <a:solidFill>
                  <a:srgbClr val="000000"/>
                </a:solidFill>
                <a:latin typeface="Times New Roman" panose="02020603050405020304" pitchFamily="18" charset="0"/>
                <a:cs typeface="Times New Roman" panose="02020603050405020304" pitchFamily="18" charset="0"/>
              </a:rPr>
              <a:t>тұрақ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57а)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6-ул.Мерейтой 3Т (</a:t>
            </a:r>
            <a:r>
              <a:rPr lang="ru-RU" altLang="ru-RU" sz="1000" dirty="0" err="1">
                <a:solidFill>
                  <a:srgbClr val="000000"/>
                </a:solidFill>
                <a:latin typeface="Times New Roman" panose="02020603050405020304" pitchFamily="18" charset="0"/>
                <a:cs typeface="Times New Roman" panose="02020603050405020304" pitchFamily="18" charset="0"/>
              </a:rPr>
              <a:t>мерейтой</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smtClean="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8467" y="4285366"/>
            <a:ext cx="4298660" cy="1913221"/>
            <a:chOff x="523875" y="3799939"/>
            <a:chExt cx="4298660"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23875" y="4077010"/>
              <a:ext cx="215315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8291" y="614898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 xmlns:a16="http://schemas.microsoft.com/office/drawing/2014/main" val="20000"/>
                    </a:ext>
                  </a:extLst>
                </a:gridCol>
                <a:gridCol w="3072937">
                  <a:extLst>
                    <a:ext uri="{9D8B030D-6E8A-4147-A177-3AD203B41FA5}">
                      <a16:colId xmlns=""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6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69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0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62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12875</TotalTime>
  <Words>563</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2217</cp:revision>
  <cp:lastPrinted>2021-07-01T03:56:27Z</cp:lastPrinted>
  <dcterms:created xsi:type="dcterms:W3CDTF">2018-03-27T06:03:00Z</dcterms:created>
  <dcterms:modified xsi:type="dcterms:W3CDTF">2022-03-14T08:44:26Z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