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332348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марта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15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осадки, ночью и утром сильные (преимущественно дождь). Ветер северо-восточный 8-13 м/с. Температура воздуха ночью 3-5, днем 8-10 тепла.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16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временами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8-13 м/с. Температура воздуха  3-5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12794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2100</cp:revision>
  <cp:lastPrinted>2021-07-01T03:56:27Z</cp:lastPrinted>
  <dcterms:created xsi:type="dcterms:W3CDTF">2018-03-27T06:03:00Z</dcterms:created>
  <dcterms:modified xsi:type="dcterms:W3CDTF">2022-03-14T08:53:52Z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