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23621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381843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солтүстік-шығысқа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ауысып</a:t>
            </a:r>
            <a:r>
              <a:rPr lang="ru-RU" sz="1200" dirty="0">
                <a:solidFill>
                  <a:srgbClr val="000000"/>
                </a:solidFill>
                <a:latin typeface="Times New Roman" panose="02020603050405020304" pitchFamily="18" charset="0"/>
                <a:cs typeface="Times New Roman" panose="02020603050405020304" pitchFamily="18" charset="0"/>
                <a:sym typeface="+mn-ea"/>
              </a:rPr>
              <a:t> 6-11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15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16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15</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16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13087</TotalTime>
  <Words>559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2021-07-01T07:38:07Z</cp:lastPrinted>
  <dcterms:created xsi:type="dcterms:W3CDTF">2018-03-27T06:03:00Z</dcterms:created>
  <dcterms:modified xsi:type="dcterms:W3CDTF">2022-03-14T08:32:41Z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