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931624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53738"/>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13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14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түнде қар, күндіз аздаған қар жауады. Жел, күші 5-10 м/с. Ауаның температурасы түнде 15-17, күндіз 7-9 градус аяз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15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14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қар жауады. Жел, күші 7-12 м/с. Ауаның температурасы түнде 13-15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3907"/>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14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13059</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2099</cp:revision>
  <cp:lastPrinted>2021-07-01T07:38:07Z</cp:lastPrinted>
  <dcterms:created xsi:type="dcterms:W3CDTF">2018-03-27T06:03:00Z</dcterms:created>
  <dcterms:modified xsi:type="dcterms:W3CDTF">2022-03-13T08:39:54Z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