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36937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72 </a:t>
                      </a:r>
                      <a:r>
                        <a:rPr lang="kk-KZ" altLang="x-none" sz="1600" b="1" i="1" dirty="0" smtClean="0">
                          <a:solidFill>
                            <a:schemeClr val="tx1"/>
                          </a:solidFill>
                          <a:latin typeface="Times New Roman" panose="02020603050405020304" pitchFamily="18" charset="0"/>
                          <a:cs typeface="Times New Roman" panose="02020603050405020304" pitchFamily="18" charset="0"/>
                        </a:rPr>
                        <a:t>АУА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9644"/>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86206337"/>
              </p:ext>
            </p:extLst>
          </p:nvPr>
        </p:nvGraphicFramePr>
        <p:xfrm>
          <a:off x="5025120" y="4221088"/>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14 </a:t>
            </a:r>
            <a:r>
              <a:rPr lang="ru-RU" altLang="ru-RU" sz="1100" b="1" dirty="0" err="1" smtClean="0">
                <a:latin typeface="Times New Roman" panose="02020603050405020304" pitchFamily="18" charset="0"/>
                <a:cs typeface="Times New Roman" panose="02020603050405020304" pitchFamily="18" charset="0"/>
              </a:rPr>
              <a:t>наурыз</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13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14 </a:t>
            </a:r>
            <a:r>
              <a:rPr lang="ru-RU" altLang="ru-RU" sz="1100" b="1" dirty="0" err="1" smtClean="0">
                <a:solidFill>
                  <a:prstClr val="black"/>
                </a:solidFill>
                <a:latin typeface="Times New Roman" panose="02020603050405020304" pitchFamily="18" charset="0"/>
                <a:cs typeface="Times New Roman" panose="02020603050405020304" pitchFamily="18" charset="0"/>
              </a:rPr>
              <a:t>наурыз</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Көшпелі бұлтты</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күндіз қар, жаяу бұрқасын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solidFill>
                  <a:prstClr val="black"/>
                </a:solidFill>
                <a:latin typeface="Times New Roman" panose="02020603050405020304" pitchFamily="18" charset="0"/>
                <a:cs typeface="Times New Roman" panose="02020603050405020304" pitchFamily="18" charset="0"/>
              </a:rPr>
              <a:t>солтүстік-батыстан оңтүстік-батысқа ауысып </a:t>
            </a:r>
            <a:r>
              <a:rPr lang="ru-RU" sz="1100" dirty="0" smtClean="0">
                <a:latin typeface="Times New Roman" panose="02020603050405020304" pitchFamily="18" charset="0"/>
                <a:cs typeface="Times New Roman" panose="02020603050405020304" pitchFamily="18" charset="0"/>
              </a:rPr>
              <a:t>со</a:t>
            </a:r>
            <a:r>
              <a:rPr lang="kk-KZ" sz="1100" dirty="0" smtClean="0">
                <a:latin typeface="Times New Roman" panose="02020603050405020304" pitchFamily="18" charset="0"/>
                <a:cs typeface="Times New Roman" panose="02020603050405020304" pitchFamily="18" charset="0"/>
              </a:rPr>
              <a:t>ғады, күші</a:t>
            </a:r>
            <a:r>
              <a:rPr lang="ru-RU" sz="1100" dirty="0" smtClean="0">
                <a:latin typeface="Times New Roman" panose="02020603050405020304" pitchFamily="18" charset="0"/>
                <a:cs typeface="Times New Roman" panose="02020603050405020304" pitchFamily="18" charset="0"/>
              </a:rPr>
              <a:t> 9-14 м/с. </a:t>
            </a:r>
            <a:r>
              <a:rPr lang="ru-RU" sz="1100" dirty="0" err="1" smtClean="0">
                <a:latin typeface="Times New Roman" panose="02020603050405020304" pitchFamily="18" charset="0"/>
                <a:cs typeface="Times New Roman" panose="02020603050405020304" pitchFamily="18" charset="0"/>
              </a:rPr>
              <a:t>Ауа</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температурасы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түнде</a:t>
            </a:r>
            <a:r>
              <a:rPr lang="ru-RU" sz="1100" dirty="0" smtClean="0">
                <a:latin typeface="Times New Roman" panose="02020603050405020304" pitchFamily="18" charset="0"/>
                <a:cs typeface="Times New Roman" panose="02020603050405020304" pitchFamily="18" charset="0"/>
              </a:rPr>
              <a:t> 21-23, </a:t>
            </a:r>
            <a:r>
              <a:rPr lang="ru-RU" sz="1100" dirty="0" err="1" smtClean="0">
                <a:latin typeface="Times New Roman" panose="02020603050405020304" pitchFamily="18" charset="0"/>
                <a:cs typeface="Times New Roman" panose="02020603050405020304" pitchFamily="18" charset="0"/>
              </a:rPr>
              <a:t>күндіз</a:t>
            </a:r>
            <a:r>
              <a:rPr lang="ru-RU" sz="1100" dirty="0" smtClean="0">
                <a:latin typeface="Times New Roman" panose="02020603050405020304" pitchFamily="18" charset="0"/>
                <a:cs typeface="Times New Roman" panose="02020603050405020304" pitchFamily="18" charset="0"/>
              </a:rPr>
              <a:t> 7-9 градус </a:t>
            </a:r>
            <a:r>
              <a:rPr lang="ru-RU" sz="1100" dirty="0" err="1" smtClean="0">
                <a:latin typeface="Times New Roman" panose="02020603050405020304" pitchFamily="18" charset="0"/>
                <a:cs typeface="Times New Roman" panose="02020603050405020304" pitchFamily="18" charset="0"/>
              </a:rPr>
              <a:t>аяз</a:t>
            </a:r>
            <a:r>
              <a:rPr lang="ru-RU" sz="1100" dirty="0" smtClean="0">
                <a:latin typeface="Times New Roman" panose="02020603050405020304" pitchFamily="18" charset="0"/>
                <a:cs typeface="Times New Roman" panose="02020603050405020304" pitchFamily="18" charset="0"/>
              </a:rPr>
              <a:t>. </a:t>
            </a:r>
          </a:p>
          <a:p>
            <a:pPr lvl="0" algn="just"/>
            <a:r>
              <a:rPr lang="ru-RU" sz="1100" b="1" dirty="0" smtClean="0">
                <a:solidFill>
                  <a:srgbClr val="000000"/>
                </a:solidFill>
                <a:latin typeface="Times New Roman" pitchFamily="18" charset="0"/>
                <a:cs typeface="Times New Roman" pitchFamily="18" charset="0"/>
                <a:sym typeface="+mn-ea"/>
              </a:rPr>
              <a:t>                          </a:t>
            </a:r>
          </a:p>
          <a:p>
            <a:pPr lvl="0" algn="just"/>
            <a:r>
              <a:rPr lang="ru-RU" sz="1100" b="1" dirty="0">
                <a:solidFill>
                  <a:srgbClr val="000000"/>
                </a:solidFill>
                <a:latin typeface="Times New Roman" pitchFamily="18" charset="0"/>
                <a:cs typeface="Times New Roman" pitchFamily="18" charset="0"/>
                <a:sym typeface="+mn-ea"/>
              </a:rPr>
              <a:t> </a:t>
            </a:r>
            <a:r>
              <a:rPr lang="ru-RU"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15 наурызға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14</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a:solidFill>
                  <a:prstClr val="black"/>
                </a:solidFill>
                <a:latin typeface="Times New Roman" panose="02020603050405020304" pitchFamily="18" charset="0"/>
                <a:cs typeface="Times New Roman" panose="02020603050405020304" pitchFamily="18" charset="0"/>
              </a:rPr>
              <a:t>наурыз</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қар.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solidFill>
                  <a:prstClr val="black"/>
                </a:solidFill>
                <a:latin typeface="Times New Roman" panose="02020603050405020304" pitchFamily="18" charset="0"/>
                <a:cs typeface="Times New Roman" panose="02020603050405020304" pitchFamily="18" charset="0"/>
              </a:rPr>
              <a:t>юго-восточный</a:t>
            </a:r>
            <a:r>
              <a:rPr lang="kk-KZ" sz="1100" dirty="0" smtClean="0">
                <a:latin typeface="Times New Roman" pitchFamily="18" charset="0"/>
                <a:cs typeface="Times New Roman" pitchFamily="18" charset="0"/>
              </a:rPr>
              <a:t>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smtClean="0">
                <a:latin typeface="Times New Roman" pitchFamily="18" charset="0"/>
                <a:cs typeface="Times New Roman" pitchFamily="18" charset="0"/>
              </a:rPr>
              <a:t> 13-15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0" y="34154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503128"/>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a:t>
            </a:r>
            <a:r>
              <a:rPr lang="kk-KZ" sz="1100" b="1" dirty="0" smtClean="0">
                <a:solidFill>
                  <a:schemeClr val="tx1"/>
                </a:solidFill>
                <a:latin typeface="Times New Roman" panose="02020603050405020304" pitchFamily="18" charset="0"/>
                <a:cs typeface="Times New Roman" panose="02020603050405020304" pitchFamily="18" charset="0"/>
              </a:rPr>
              <a:t> наурыз</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13343</TotalTime>
  <Words>588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2317</cp:revision>
  <cp:lastPrinted>2021-07-01T03:56:27Z</cp:lastPrinted>
  <dcterms:created xsi:type="dcterms:W3CDTF">2018-03-27T06:03:00Z</dcterms:created>
  <dcterms:modified xsi:type="dcterms:W3CDTF">2022-03-13T09:11:55Z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