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75707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Шымкент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13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7056980"/>
              </p:ext>
            </p:extLst>
          </p:nvPr>
        </p:nvGraphicFramePr>
        <p:xfrm>
          <a:off x="5045567" y="4035427"/>
          <a:ext cx="4645722" cy="2499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539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марта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 2022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марта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еременная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облачность, временами дождь, в конце дня сильный. Временами гроза. Ветер юго-западный с переходом на северо-западный 8-13, порывы 15-20 м/с. Температура воздуха ночью 4-6, днем 12-14 тепла.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марта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14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г. по 09 ч. 15 марта 2022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временами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8-13 м/с. Температура воздуха  3-5 тепла.</a:t>
            </a:r>
          </a:p>
          <a:p>
            <a:pPr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12892</TotalTime>
  <Words>621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2121</cp:revision>
  <cp:lastPrinted>2021-07-01T03:56:27Z</cp:lastPrinted>
  <dcterms:created xsi:type="dcterms:W3CDTF">2018-03-27T06:03:00Z</dcterms:created>
  <dcterms:modified xsi:type="dcterms:W3CDTF">2022-03-13T09:13:36Z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