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42994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ч.13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20-22, днем 10-12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14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марта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450170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марта, ночью 15 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13803</TotalTime>
  <Words>538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2116</cp:revision>
  <cp:lastPrinted>2021-07-01T03:56:27Z</cp:lastPrinted>
  <dcterms:created xsi:type="dcterms:W3CDTF">2018-03-27T06:03:00Z</dcterms:created>
  <dcterms:modified xsi:type="dcterms:W3CDTF">2022-03-13T08:41:13Z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