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549419"/>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1365315"/>
              </p:ext>
            </p:extLst>
          </p:nvPr>
        </p:nvGraphicFramePr>
        <p:xfrm>
          <a:off x="5013542" y="399578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13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14 </a:t>
            </a:r>
            <a:r>
              <a:rPr lang="ru-RU" sz="1200" b="1" dirty="0" err="1" smtClean="0">
                <a:latin typeface="Times New Roman" pitchFamily="18" charset="0"/>
                <a:cs typeface="Times New Roman" pitchFamily="18" charset="0"/>
              </a:rPr>
              <a:t>наурыз</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a:t>
            </a:r>
            <a:r>
              <a:rPr lang="kk-KZ" sz="1200" dirty="0" smtClean="0">
                <a:latin typeface="Times New Roman" pitchFamily="18" charset="0"/>
                <a:cs typeface="Times New Roman" pitchFamily="18" charset="0"/>
              </a:rPr>
              <a:t> Оңтүстік</a:t>
            </a:r>
            <a:r>
              <a:rPr lang="kk-KZ" sz="1200" b="1"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батыстан жел соғады, күші 7-12 м/с. Ауа температурасы түнде 3-5, күндіз 8-10 градус жылы.</a:t>
            </a:r>
            <a:r>
              <a:rPr lang="kk-KZ" sz="1200" b="1" dirty="0" smtClean="0">
                <a:latin typeface="Times New Roman" pitchFamily="18" charset="0"/>
                <a:cs typeface="Times New Roman" pitchFamily="18" charset="0"/>
              </a:rPr>
              <a:t> </a:t>
            </a:r>
            <a:endParaRPr lang="ru-RU" sz="1200" b="1" dirty="0" smtClean="0">
              <a:latin typeface="Times New Roman"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15 наурыз</a:t>
            </a:r>
          </a:p>
          <a:p>
            <a:pPr algn="ctr"/>
            <a:r>
              <a:rPr lang="ru-RU" sz="1200" b="1" dirty="0" smtClean="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 </a:t>
            </a:r>
            <a:r>
              <a:rPr lang="ru-RU" sz="1200" b="1" dirty="0" smtClean="0">
                <a:latin typeface="Times New Roman KZ" pitchFamily="18" charset="0"/>
                <a:ea typeface="Times New Roman KZ" pitchFamily="18" charset="0"/>
                <a:cs typeface="Times New Roman" pitchFamily="18" charset="0"/>
              </a:rPr>
              <a:t>14 </a:t>
            </a:r>
            <a:r>
              <a:rPr lang="ru-RU" sz="1200" b="1" dirty="0" err="1" smtClean="0">
                <a:latin typeface="Times New Roman KZ" pitchFamily="18" charset="0"/>
                <a:ea typeface="Times New Roman KZ" pitchFamily="18" charset="0"/>
                <a:cs typeface="Times New Roman" pitchFamily="18" charset="0"/>
              </a:rPr>
              <a:t>наурыз</a:t>
            </a:r>
            <a:r>
              <a:rPr 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15</a:t>
            </a:r>
            <a:r>
              <a:rPr lang="kk-KZ" altLang="ru-RU" sz="1200" b="1" dirty="0" smtClean="0">
                <a:latin typeface="Times New Roman KZ" pitchFamily="18" charset="0"/>
                <a:ea typeface="Times New Roman KZ" pitchFamily="18" charset="0"/>
                <a:cs typeface="Times New Roman" pitchFamily="18" charset="0"/>
              </a:rPr>
              <a:t> наурыз</a:t>
            </a:r>
            <a:endParaRPr lang="ru-RU" sz="1200" b="1" dirty="0" smtClean="0">
              <a:latin typeface="Times New Roman KZ" pitchFamily="18" charset="0"/>
              <a:ea typeface="Times New Roman KZ" pitchFamily="18" charset="0"/>
              <a:cs typeface="Times New Roman" pitchFamily="18" charset="0"/>
            </a:endParaRPr>
          </a:p>
          <a:p>
            <a:pPr algn="ctr"/>
            <a:r>
              <a:rPr lang="ru-RU" sz="1200" b="1" dirty="0" err="1" smtClean="0">
                <a:latin typeface="Times New Roman KZ" pitchFamily="18" charset="0"/>
                <a:ea typeface="Times New Roman KZ" pitchFamily="18" charset="0"/>
                <a:cs typeface="Times New Roman" pitchFamily="18" charset="0"/>
              </a:rPr>
              <a:t>сағ.</a:t>
            </a:r>
            <a:r>
              <a:rPr lang="ru-RU" sz="1200" b="1" dirty="0" smtClean="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Бұлтты,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уақыттарда жаңбыр.</a:t>
            </a:r>
            <a:r>
              <a:rPr lang="kk-KZ" sz="1200" dirty="0" smtClean="0">
                <a:latin typeface="Times New Roman" pitchFamily="18" charset="0"/>
                <a:cs typeface="Times New Roman" pitchFamily="18" charset="0"/>
              </a:rPr>
              <a:t> Оңтүстік</a:t>
            </a:r>
            <a:r>
              <a:rPr lang="kk-KZ" sz="1200" b="1"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батыстан жел соғады, күші 7-12 м/с. </a:t>
            </a:r>
            <a:r>
              <a:rPr lang="ru-RU" sz="1200" dirty="0" err="1" smtClean="0">
                <a:latin typeface="Times New Roman KZ" pitchFamily="18" charset="0"/>
                <a:ea typeface="Times New Roman KZ" pitchFamily="18" charset="0"/>
                <a:cs typeface="Times New Roman" pitchFamily="18" charset="0"/>
                <a:sym typeface="+mn-ea"/>
              </a:rPr>
              <a:t>Ауа</a:t>
            </a:r>
            <a:r>
              <a:rPr lang="ru-RU" sz="1200" dirty="0" smtClean="0">
                <a:latin typeface="Times New Roman KZ" pitchFamily="18" charset="0"/>
                <a:ea typeface="Times New Roman KZ" pitchFamily="18" charset="0"/>
                <a:cs typeface="Times New Roman" pitchFamily="18" charset="0"/>
                <a:sym typeface="+mn-ea"/>
              </a:rPr>
              <a:t> </a:t>
            </a:r>
            <a:r>
              <a:rPr lang="ru-RU" sz="1200" dirty="0" err="1" smtClean="0">
                <a:latin typeface="Times New Roman KZ" pitchFamily="18" charset="0"/>
                <a:ea typeface="Times New Roman KZ" pitchFamily="18" charset="0"/>
                <a:cs typeface="Times New Roman" pitchFamily="18" charset="0"/>
                <a:sym typeface="+mn-ea"/>
              </a:rPr>
              <a:t>температурасы</a:t>
            </a:r>
            <a:r>
              <a:rPr lang="ru-RU" sz="1200" dirty="0" smtClean="0">
                <a:latin typeface="Times New Roman KZ" pitchFamily="18" charset="0"/>
                <a:ea typeface="Times New Roman KZ" pitchFamily="18" charset="0"/>
                <a:cs typeface="Times New Roman" pitchFamily="18" charset="0"/>
                <a:sym typeface="+mn-ea"/>
              </a:rPr>
              <a:t> 1-3 градус </a:t>
            </a:r>
            <a:r>
              <a:rPr lang="ru-RU" sz="1200" dirty="0" err="1" smtClean="0">
                <a:latin typeface="Times New Roman KZ" pitchFamily="18" charset="0"/>
                <a:ea typeface="Times New Roman KZ" pitchFamily="18" charset="0"/>
                <a:cs typeface="Times New Roman" pitchFamily="18" charset="0"/>
                <a:sym typeface="+mn-ea"/>
              </a:rPr>
              <a:t>жылы</a:t>
            </a:r>
            <a:r>
              <a:rPr lang="ru-RU" sz="1200" dirty="0" smtClean="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7" y="32724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219768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13024</TotalTime>
  <Words>547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2187</cp:revision>
  <cp:lastPrinted>2021-07-01T03:56:27Z</cp:lastPrinted>
  <dcterms:created xsi:type="dcterms:W3CDTF">2018-03-27T06:03:00Z</dcterms:created>
  <dcterms:modified xsi:type="dcterms:W3CDTF">2022-03-13T09:01:15Z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