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9825586"/>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Семей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48005"/>
            <a:ext cx="4955395" cy="276999"/>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1697652"/>
              </p:ext>
            </p:extLst>
          </p:nvPr>
        </p:nvGraphicFramePr>
        <p:xfrm>
          <a:off x="4910363" y="4153018"/>
          <a:ext cx="4691064" cy="225937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наурызға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ж. 13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бастап</a:t>
            </a:r>
            <a:r>
              <a:rPr lang="ru-RU" altLang="ru-RU" sz="1200" b="1" dirty="0" smtClean="0">
                <a:solidFill>
                  <a:prstClr val="black"/>
                </a:solidFill>
                <a:latin typeface="Times New Roman" panose="02020603050405020304" pitchFamily="18" charset="0"/>
                <a:cs typeface="Times New Roman" panose="02020603050405020304" pitchFamily="18" charset="0"/>
              </a:rPr>
              <a:t>  14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r>
              <a:rPr lang="ru-RU" altLang="ru-RU" sz="1200" b="1"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a:t>
            </a:r>
            <a:r>
              <a:rPr lang="kk-KZ" sz="1200" dirty="0">
                <a:solidFill>
                  <a:prstClr val="black"/>
                </a:solidFill>
                <a:latin typeface="Times New Roman" pitchFamily="18" charset="0"/>
                <a:cs typeface="Times New Roman" pitchFamily="18" charset="0"/>
              </a:rPr>
              <a:t>(көбінесе қар). Жел </a:t>
            </a:r>
            <a:r>
              <a:rPr lang="kk-KZ" sz="1200" dirty="0" smtClean="0">
                <a:solidFill>
                  <a:prstClr val="black"/>
                </a:solidFill>
                <a:latin typeface="Times New Roman" pitchFamily="18" charset="0"/>
                <a:cs typeface="Times New Roman" pitchFamily="18" charset="0"/>
              </a:rPr>
              <a:t>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kk-KZ" sz="1200" b="1" dirty="0">
                <a:solidFill>
                  <a:srgbClr val="000000"/>
                </a:solidFill>
                <a:latin typeface="Times New Roman" panose="02020603050405020304" pitchFamily="18" charset="0"/>
                <a:cs typeface="Times New Roman" panose="02020603050405020304" pitchFamily="18" charset="0"/>
                <a:sym typeface="+mn-ea"/>
              </a:rPr>
              <a:t>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11-13°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8925" y="3289055"/>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37976" y="2191441"/>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14369</TotalTime>
  <Words>553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2166</cp:revision>
  <cp:lastPrinted>2021-07-01T03:56:27Z</cp:lastPrinted>
  <dcterms:created xsi:type="dcterms:W3CDTF">2018-03-27T06:03:00Z</dcterms:created>
  <dcterms:modified xsi:type="dcterms:W3CDTF">2022-03-13T08:55:12Z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