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96481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3891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14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западный 1-6 м/с. Температура воздуха ночью 17-19, днем 7-9 мороза.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15 марта 2022 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Ветер юго-западный с переходом на юго-восточный 0-5 м/с. Температура воздуха 14-16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396374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марта, н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28588" y="530225"/>
            <a:ext cx="4808537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13142</TotalTime>
  <Words>686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2118</cp:revision>
  <cp:lastPrinted>2021-02-03T11:37:00Z</cp:lastPrinted>
  <dcterms:created xsi:type="dcterms:W3CDTF">2018-03-27T06:03:00Z</dcterms:created>
  <dcterms:modified xsi:type="dcterms:W3CDTF">2022-03-13T08:25:46Z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