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39567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29164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ночью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14-16, днем 7-9</a:t>
            </a:r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15 марта 2022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18-20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14, 15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35FD458-D3BE-41EF-B445-4E1B79BB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15531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2236</cp:revision>
  <cp:lastPrinted>2021-11-30T05:55:24Z</cp:lastPrinted>
  <dcterms:created xsi:type="dcterms:W3CDTF">2018-03-27T06:03:00Z</dcterms:created>
  <dcterms:modified xsi:type="dcterms:W3CDTF">2022-03-13T08:49:25Z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