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63419366"/>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smtClean="0">
                          <a:solidFill>
                            <a:srgbClr val="002060"/>
                          </a:solidFill>
                          <a:latin typeface="Times New Roman" panose="02020603050405020304" pitchFamily="18" charset="0"/>
                          <a:cs typeface="Times New Roman" panose="02020603050405020304" pitchFamily="18" charset="0"/>
                        </a:rPr>
                        <a:t>№</a:t>
                      </a:r>
                      <a:r>
                        <a:rPr lang="ru-RU" altLang="x-none" sz="1600" b="1" i="1" baseline="0" smtClean="0">
                          <a:solidFill>
                            <a:srgbClr val="002060"/>
                          </a:solidFill>
                          <a:latin typeface="Times New Roman" panose="02020603050405020304" pitchFamily="18" charset="0"/>
                          <a:cs typeface="Times New Roman" panose="02020603050405020304" pitchFamily="18" charset="0"/>
                        </a:rPr>
                        <a:t> </a:t>
                      </a:r>
                      <a:r>
                        <a:rPr lang="ru-RU" altLang="x-none" sz="1600" b="1" i="1" baseline="0" smtClean="0">
                          <a:solidFill>
                            <a:srgbClr val="002060"/>
                          </a:solidFill>
                          <a:latin typeface="Times New Roman" panose="02020603050405020304" pitchFamily="18" charset="0"/>
                          <a:cs typeface="Times New Roman" panose="02020603050405020304" pitchFamily="18" charset="0"/>
                        </a:rPr>
                        <a:t>72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25122" y="221034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14, </a:t>
            </a:r>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15 </a:t>
            </a:r>
            <a:r>
              <a:rPr lang="ru-RU" sz="1200" dirty="0" err="1" smtClean="0">
                <a:solidFill>
                  <a:schemeClr val="tx1"/>
                </a:solidFill>
                <a:latin typeface="Times New Roman" panose="02020603050405020304" pitchFamily="18" charset="0"/>
                <a:cs typeface="Times New Roman" panose="02020603050405020304" pitchFamily="18" charset="0"/>
              </a:rPr>
              <a:t>наурызына</a:t>
            </a:r>
            <a:r>
              <a:rPr lang="ru-RU" sz="1200" dirty="0" smtClean="0">
                <a:solidFill>
                  <a:schemeClr val="tx1"/>
                </a:solidFill>
                <a:latin typeface="Times New Roman" panose="02020603050405020304" pitchFamily="18" charset="0"/>
                <a:cs typeface="Times New Roman" panose="02020603050405020304" pitchFamily="18" charset="0"/>
              </a:rPr>
              <a:t> қараған </a:t>
            </a:r>
            <a:r>
              <a:rPr lang="ru-RU" sz="12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етеді.    </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smtClean="0">
                <a:solidFill>
                  <a:schemeClr val="tx1"/>
                </a:solidFill>
                <a:latin typeface="Times New Roman" panose="02020603050405020304" pitchFamily="18" charset="0"/>
                <a:cs typeface="Times New Roman" panose="02020603050405020304" pitchFamily="18" charset="0"/>
              </a:rPr>
              <a:t>       Жалпы </a:t>
            </a:r>
            <a:r>
              <a:rPr lang="ru-RU" sz="1200" dirty="0">
                <a:solidFill>
                  <a:schemeClr val="tx1"/>
                </a:solidFill>
                <a:latin typeface="Times New Roman" panose="02020603050405020304" pitchFamily="18" charset="0"/>
                <a:cs typeface="Times New Roman" panose="02020603050405020304" pitchFamily="18" charset="0"/>
              </a:rPr>
              <a:t>қала бойынша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деп </a:t>
            </a:r>
            <a:r>
              <a:rPr lang="ru-RU" sz="12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82624164"/>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1141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наурыз</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680520" cy="186204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14 наурызға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13 </a:t>
            </a:r>
            <a:r>
              <a:rPr lang="ru-RU" altLang="ru-RU" sz="11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14 </a:t>
            </a:r>
            <a:r>
              <a:rPr lang="ru-RU" altLang="ru-RU" sz="11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бұлтты</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ru-RU" sz="1200" dirty="0" err="1" smtClean="0">
                <a:solidFill>
                  <a:srgbClr val="000000"/>
                </a:solidFill>
                <a:latin typeface="Times New Roman" panose="02020603050405020304" pitchFamily="18" charset="0"/>
              </a:rPr>
              <a:t>Жел</a:t>
            </a:r>
            <a:r>
              <a:rPr lang="ru-RU" sz="1200" dirty="0" smtClean="0">
                <a:solidFill>
                  <a:srgbClr val="000000"/>
                </a:solidFill>
                <a:latin typeface="Times New Roman" panose="02020603050405020304" pitchFamily="18" charset="0"/>
              </a:rPr>
              <a:t> </a:t>
            </a:r>
            <a:r>
              <a:rPr lang="ru-RU" sz="1200" dirty="0" err="1" smtClean="0">
                <a:solidFill>
                  <a:srgbClr val="000000"/>
                </a:solidFill>
                <a:latin typeface="Times New Roman" panose="02020603050405020304" pitchFamily="18" charset="0"/>
              </a:rPr>
              <a:t>солтүстік-батыстан</a:t>
            </a:r>
            <a:r>
              <a:rPr lang="ru-RU" sz="1200" dirty="0" smtClean="0">
                <a:solidFill>
                  <a:srgbClr val="000000"/>
                </a:solidFill>
                <a:latin typeface="Times New Roman" panose="02020603050405020304" pitchFamily="18" charset="0"/>
              </a:rPr>
              <a:t>, </a:t>
            </a:r>
            <a:r>
              <a:rPr lang="ru-RU" sz="1200" dirty="0" err="1" smtClean="0">
                <a:solidFill>
                  <a:srgbClr val="000000"/>
                </a:solidFill>
                <a:latin typeface="Times New Roman" panose="02020603050405020304" pitchFamily="18" charset="0"/>
              </a:rPr>
              <a:t>күші</a:t>
            </a:r>
            <a:r>
              <a:rPr lang="ru-RU" sz="1200" dirty="0" smtClean="0">
                <a:solidFill>
                  <a:srgbClr val="000000"/>
                </a:solidFill>
                <a:latin typeface="Times New Roman" panose="02020603050405020304" pitchFamily="18" charset="0"/>
              </a:rPr>
              <a:t> 5-10 м/с. </a:t>
            </a:r>
            <a:r>
              <a:rPr lang="ru-RU" sz="1200" dirty="0" err="1" smtClean="0">
                <a:solidFill>
                  <a:srgbClr val="000000"/>
                </a:solidFill>
                <a:latin typeface="Times New Roman" panose="02020603050405020304" pitchFamily="18" charset="0"/>
              </a:rPr>
              <a:t>Ауа</a:t>
            </a:r>
            <a:r>
              <a:rPr lang="ru-RU" sz="1200" dirty="0" smtClean="0">
                <a:solidFill>
                  <a:srgbClr val="000000"/>
                </a:solidFill>
                <a:latin typeface="Times New Roman" panose="02020603050405020304" pitchFamily="18" charset="0"/>
              </a:rPr>
              <a:t> </a:t>
            </a:r>
            <a:r>
              <a:rPr lang="ru-RU" sz="1200" dirty="0" err="1" smtClean="0">
                <a:solidFill>
                  <a:srgbClr val="000000"/>
                </a:solidFill>
                <a:latin typeface="Times New Roman" panose="02020603050405020304" pitchFamily="18" charset="0"/>
              </a:rPr>
              <a:t>температурасы</a:t>
            </a:r>
            <a:r>
              <a:rPr lang="ru-RU" sz="1200" dirty="0" smtClean="0">
                <a:solidFill>
                  <a:srgbClr val="000000"/>
                </a:solidFill>
                <a:latin typeface="Times New Roman" panose="02020603050405020304" pitchFamily="18" charset="0"/>
              </a:rPr>
              <a:t> </a:t>
            </a:r>
            <a:r>
              <a:rPr lang="ru-RU" sz="1200" dirty="0" err="1" smtClean="0">
                <a:solidFill>
                  <a:srgbClr val="000000"/>
                </a:solidFill>
                <a:latin typeface="Times New Roman" panose="02020603050405020304" pitchFamily="18" charset="0"/>
              </a:rPr>
              <a:t>түнде</a:t>
            </a:r>
            <a:r>
              <a:rPr lang="ru-RU" sz="1200" dirty="0" smtClean="0">
                <a:solidFill>
                  <a:srgbClr val="000000"/>
                </a:solidFill>
                <a:latin typeface="Times New Roman" panose="02020603050405020304" pitchFamily="18" charset="0"/>
              </a:rPr>
              <a:t> 1-3 </a:t>
            </a:r>
            <a:r>
              <a:rPr lang="ru-RU" sz="1200" dirty="0" err="1" smtClean="0">
                <a:solidFill>
                  <a:srgbClr val="000000"/>
                </a:solidFill>
                <a:latin typeface="Times New Roman" panose="02020603050405020304" pitchFamily="18" charset="0"/>
              </a:rPr>
              <a:t>аяз</a:t>
            </a:r>
            <a:r>
              <a:rPr lang="ru-RU" sz="1200" dirty="0" smtClean="0">
                <a:solidFill>
                  <a:srgbClr val="000000"/>
                </a:solidFill>
                <a:latin typeface="Times New Roman" panose="02020603050405020304" pitchFamily="18" charset="0"/>
              </a:rPr>
              <a:t>, </a:t>
            </a:r>
            <a:r>
              <a:rPr lang="ru-RU" sz="1200" dirty="0" err="1" smtClean="0">
                <a:solidFill>
                  <a:srgbClr val="000000"/>
                </a:solidFill>
                <a:latin typeface="Times New Roman" panose="02020603050405020304" pitchFamily="18" charset="0"/>
              </a:rPr>
              <a:t>күндіз</a:t>
            </a:r>
            <a:r>
              <a:rPr lang="ru-RU" sz="1200" smtClean="0">
                <a:solidFill>
                  <a:srgbClr val="000000"/>
                </a:solidFill>
                <a:latin typeface="Times New Roman" panose="02020603050405020304" pitchFamily="18" charset="0"/>
              </a:rPr>
              <a:t> 1-3 </a:t>
            </a:r>
            <a:r>
              <a:rPr lang="ru-RU" sz="1200" dirty="0" err="1" smtClean="0">
                <a:solidFill>
                  <a:srgbClr val="000000"/>
                </a:solidFill>
                <a:latin typeface="Times New Roman" panose="02020603050405020304" pitchFamily="18" charset="0"/>
              </a:rPr>
              <a:t>жылы</a:t>
            </a:r>
            <a:r>
              <a:rPr lang="ru-RU" sz="1200" dirty="0" smtClean="0">
                <a:solidFill>
                  <a:srgbClr val="000000"/>
                </a:solidFill>
                <a:latin typeface="Times New Roman" panose="02020603050405020304" pitchFamily="18" charset="0"/>
              </a:rPr>
              <a:t>.</a:t>
            </a:r>
          </a:p>
          <a:p>
            <a:pPr lvl="0" algn="ctr"/>
            <a:endParaRPr lang="kk-KZ" sz="1100" b="1" dirty="0" smtClean="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15 наурызға</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14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15 </a:t>
            </a:r>
            <a:r>
              <a:rPr lang="ru-RU" sz="1100" b="1" dirty="0" err="1" smtClean="0">
                <a:solidFill>
                  <a:srgbClr val="000000"/>
                </a:solidFill>
                <a:latin typeface="Times New Roman" panose="02020603050405020304" pitchFamily="18" charset="0"/>
                <a:cs typeface="Times New Roman" panose="02020603050405020304" pitchFamily="18" charset="0"/>
              </a:rPr>
              <a:t>наурыз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200" dirty="0" smtClean="0">
                <a:solidFill>
                  <a:prstClr val="black"/>
                </a:solidFill>
                <a:latin typeface="Times New Roman" pitchFamily="18" charset="0"/>
                <a:cs typeface="Times New Roman" pitchFamily="18" charset="0"/>
                <a:sym typeface="+mn-ea"/>
              </a:rPr>
              <a:t>            </a:t>
            </a:r>
            <a:r>
              <a:rPr lang="ru-RU" sz="1200" dirty="0" err="1" smtClean="0">
                <a:solidFill>
                  <a:prstClr val="black"/>
                </a:solidFill>
                <a:latin typeface="Times New Roman" pitchFamily="18" charset="0"/>
                <a:cs typeface="Times New Roman" pitchFamily="18" charset="0"/>
                <a:sym typeface="+mn-ea"/>
              </a:rPr>
              <a:t>Көшпелі</a:t>
            </a:r>
            <a:r>
              <a:rPr lang="ru-RU" sz="1200" dirty="0" smtClean="0">
                <a:solidFill>
                  <a:prstClr val="black"/>
                </a:solidFill>
                <a:latin typeface="Times New Roman" pitchFamily="18" charset="0"/>
                <a:cs typeface="Times New Roman" pitchFamily="18" charset="0"/>
                <a:sym typeface="+mn-ea"/>
              </a:rPr>
              <a:t> </a:t>
            </a:r>
            <a:r>
              <a:rPr lang="ru-RU" sz="1200" dirty="0" err="1" smtClean="0">
                <a:solidFill>
                  <a:prstClr val="black"/>
                </a:solidFill>
                <a:latin typeface="Times New Roman" pitchFamily="18" charset="0"/>
                <a:cs typeface="Times New Roman" pitchFamily="18" charset="0"/>
                <a:sym typeface="+mn-ea"/>
              </a:rPr>
              <a:t>бұлтты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srgbClr val="000000"/>
                </a:solidFill>
                <a:latin typeface="Times New Roman" panose="02020603050405020304" pitchFamily="18" charset="0"/>
                <a:cs typeface="Times New Roman" panose="02020603050405020304" pitchFamily="18" charset="0"/>
                <a:sym typeface="+mn-ea"/>
              </a:rPr>
              <a:t>. Жел солтүстік-шығыстан</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күші 9-14 </a:t>
            </a:r>
            <a:r>
              <a:rPr lang="ru-RU" sz="1200" dirty="0" smtClean="0">
                <a:solidFill>
                  <a:prstClr val="black"/>
                </a:solidFill>
                <a:latin typeface="Times New Roman" pitchFamily="18" charset="0"/>
                <a:cs typeface="Times New Roman" pitchFamily="18" charset="0"/>
              </a:rPr>
              <a:t>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0-2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a:t>
            </a:r>
            <a:endParaRPr lang="ru-RU" sz="1200" dirty="0">
              <a:solidFill>
                <a:prstClr val="black"/>
              </a:solidFill>
              <a:latin typeface="Times New Roman" pitchFamily="18" charset="0"/>
              <a:cs typeface="Times New Roman" pitchFamily="18" charset="0"/>
            </a:endParaRPr>
          </a:p>
        </p:txBody>
      </p:sp>
      <p:sp>
        <p:nvSpPr>
          <p:cNvPr id="15" name="TextBox 13"/>
          <p:cNvSpPr txBox="1"/>
          <p:nvPr/>
        </p:nvSpPr>
        <p:spPr>
          <a:xfrm>
            <a:off x="5027502" y="327471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16252</TotalTime>
  <Words>584</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2138</cp:revision>
  <cp:lastPrinted>2021-07-01T07:38:07Z</cp:lastPrinted>
  <dcterms:created xsi:type="dcterms:W3CDTF">2018-03-27T06:03:00Z</dcterms:created>
  <dcterms:modified xsi:type="dcterms:W3CDTF">2022-03-13T08:30:21Z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