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0390671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6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марта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западный, северо-западный 9-14 м/с. Температура воздуха ночью 0-2 мороза, днем 6-8 тепла.</a:t>
            </a: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марта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14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15 марта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осадков. Ветер северо-восточный 7-12 м/с. Температура воздуха ночью 3-5 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Директора филиала                                 Ж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Калымбетова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Исполнитель:                                          инженер   Н. Бақытжан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13.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03.2022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11:35 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12917</TotalTime>
  <Words>614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2056</cp:revision>
  <cp:lastPrinted>2021-07-01T03:56:27Z</cp:lastPrinted>
  <dcterms:created xsi:type="dcterms:W3CDTF">2018-03-27T06:03:00Z</dcterms:created>
  <dcterms:modified xsi:type="dcterms:W3CDTF">2022-03-13T08:42:31Z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