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478360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2639" y="3861048"/>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4345497"/>
              </p:ext>
            </p:extLst>
          </p:nvPr>
        </p:nvGraphicFramePr>
        <p:xfrm>
          <a:off x="5019674" y="4428971"/>
          <a:ext cx="4691064" cy="20303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301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00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8005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800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0053">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585323"/>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14 </a:t>
            </a:r>
            <a:r>
              <a:rPr lang="ru-RU" sz="1200" b="1" dirty="0" err="1" smtClean="0">
                <a:latin typeface="Times New Roman" pitchFamily="18" charset="0"/>
                <a:cs typeface="Times New Roman" pitchFamily="18" charset="0"/>
              </a:rPr>
              <a:t>наурызға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Кей </a:t>
            </a:r>
            <a:r>
              <a:rPr lang="ru-RU" sz="1200" dirty="0" err="1">
                <a:solidFill>
                  <a:prstClr val="black"/>
                </a:solidFill>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solidFill>
                  <a:prstClr val="black"/>
                </a:solidFill>
                <a:latin typeface="Times New Roman" pitchFamily="18" charset="0"/>
                <a:ea typeface="Calibri"/>
                <a:cs typeface="Times New Roman" pitchFamily="18" charset="0"/>
              </a:rPr>
              <a:t>түстік-батыс</a:t>
            </a:r>
            <a:r>
              <a:rPr lang="kk-KZ" sz="1200" dirty="0" smtClean="0">
                <a:latin typeface="Times New Roman"/>
                <a:ea typeface="Calibri"/>
              </a:rPr>
              <a:t>тан </a:t>
            </a:r>
            <a:r>
              <a:rPr lang="kk-KZ" sz="1200" dirty="0">
                <a:latin typeface="Times New Roman"/>
                <a:ea typeface="Calibri"/>
              </a:rPr>
              <a:t>жел </a:t>
            </a:r>
            <a:r>
              <a:rPr lang="kk-KZ" sz="1200" dirty="0" smtClean="0">
                <a:latin typeface="Times New Roman"/>
                <a:ea typeface="Calibri"/>
              </a:rPr>
              <a:t>соғады</a:t>
            </a:r>
            <a:r>
              <a:rPr lang="kk-KZ" sz="1200" dirty="0" smtClean="0">
                <a:solidFill>
                  <a:prstClr val="black"/>
                </a:solidFill>
                <a:latin typeface="Times New Roman" pitchFamily="18" charset="0"/>
                <a:cs typeface="Times New Roman" pitchFamily="18" charset="0"/>
              </a:rPr>
              <a:t>,</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a:t>
            </a:r>
            <a:r>
              <a:rPr lang="ru-RU" sz="1200" dirty="0"/>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екпіні </a:t>
            </a:r>
            <a:r>
              <a:rPr lang="kk-KZ" sz="1200" dirty="0" smtClean="0"/>
              <a:t>15-20</a:t>
            </a:r>
            <a:r>
              <a:rPr lang="kk-KZ" sz="1200" dirty="0" smtClean="0">
                <a:latin typeface="Times New Roman" pitchFamily="18" charset="0"/>
                <a:cs typeface="Times New Roman" pitchFamily="18" charset="0"/>
              </a:rPr>
              <a:t>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r>
              <a:rPr lang="kk-KZ" sz="1200" dirty="0" smtClean="0">
                <a:solidFill>
                  <a:srgbClr val="000000"/>
                </a:solidFill>
                <a:latin typeface="Times New Roman" pitchFamily="18" charset="0"/>
                <a:cs typeface="Times New Roman" panose="02020603050405020304" pitchFamily="18" charset="0"/>
                <a:sym typeface="+mn-ea"/>
              </a:rPr>
              <a:t> </a:t>
            </a:r>
            <a:endParaRPr lang="ru-RU" sz="1200" b="1" dirty="0" smtClean="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itchFamily="18" charset="0"/>
                <a:cs typeface="Times New Roman" pitchFamily="18" charset="0"/>
              </a:rPr>
              <a:t>        </a:t>
            </a:r>
            <a:r>
              <a:rPr lang="ru-RU" sz="1200" dirty="0" smtClean="0">
                <a:latin typeface="Times New Roman" pitchFamily="18" charset="0"/>
                <a:cs typeface="Times New Roman" pitchFamily="18" charset="0"/>
              </a:rPr>
              <a:t>Кей </a:t>
            </a:r>
            <a:r>
              <a:rPr lang="ru-RU" sz="1200" dirty="0" err="1">
                <a:latin typeface="Times New Roman" pitchFamily="18" charset="0"/>
                <a:cs typeface="Times New Roman" pitchFamily="18" charset="0"/>
              </a:rPr>
              <a:t>уақытта</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ru-RU" sz="1200" dirty="0" smtClean="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Сол</a:t>
            </a:r>
            <a:r>
              <a:rPr lang="kk-KZ" sz="1200" dirty="0" smtClean="0">
                <a:solidFill>
                  <a:prstClr val="black"/>
                </a:solidFill>
                <a:latin typeface="Times New Roman" pitchFamily="18" charset="0"/>
                <a:ea typeface="Calibri"/>
                <a:cs typeface="Times New Roman" pitchFamily="18" charset="0"/>
              </a:rPr>
              <a:t>түстік-батыс</a:t>
            </a:r>
            <a:r>
              <a:rPr lang="kk-KZ" sz="1200" dirty="0" smtClean="0">
                <a:latin typeface="Times New Roman"/>
                <a:ea typeface="Calibri"/>
              </a:rPr>
              <a:t>тан </a:t>
            </a:r>
            <a:r>
              <a:rPr lang="kk-KZ" sz="1200" dirty="0">
                <a:latin typeface="Times New Roman"/>
                <a:ea typeface="Calibri"/>
              </a:rPr>
              <a:t>жел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градус </a:t>
            </a:r>
            <a:r>
              <a:rPr lang="kk-KZ" sz="1200" dirty="0">
                <a:solidFill>
                  <a:prstClr val="black"/>
                </a:solidFill>
                <a:latin typeface="Times New Roman" pitchFamily="18" charset="0"/>
                <a:cs typeface="Times New Roman" pitchFamily="18" charset="0"/>
              </a:rPr>
              <a:t>жылы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4906" y="285293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13326</TotalTime>
  <Words>566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2221</cp:revision>
  <cp:lastPrinted>2022-03-13T06:44:26Z</cp:lastPrinted>
  <dcterms:created xsi:type="dcterms:W3CDTF">2018-03-27T06:03:00Z</dcterms:created>
  <dcterms:modified xsi:type="dcterms:W3CDTF">2022-03-13T09:02:14Z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