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00719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56731659"/>
              </p:ext>
            </p:extLst>
          </p:nvPr>
        </p:nvGraphicFramePr>
        <p:xfrm>
          <a:off x="307975" y="2588895"/>
          <a:ext cx="4465638" cy="21488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№72</a:t>
                      </a:r>
                    </a:p>
                    <a:p>
                      <a:pPr lvl="0" algn="ctr" eaLnBrk="1" hangingPunct="1">
                        <a:buNone/>
                      </a:pP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марта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9991" y="1905551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14, ночью 15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2022 года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3635825"/>
              </p:ext>
            </p:extLst>
          </p:nvPr>
        </p:nvGraphicFramePr>
        <p:xfrm>
          <a:off x="5007188" y="4021384"/>
          <a:ext cx="4667576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1141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4485" y="3569182"/>
            <a:ext cx="478705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 марта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52999" y="114301"/>
            <a:ext cx="4824413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марта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13 марта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14 марта 2022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1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Переменная облачность, без осадков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Ветер северо-западный 5-10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1-3 мороза,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днем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1-3 тепла.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на 15 марта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марта 2022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марта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Переменная облачность,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без осадков. Ветер северо-восточный 9-14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0-2 мороза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29991" y="2922814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659557"/>
            <a:ext cx="4808537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31, участок № 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25171"/>
            <a:ext cx="4545876" cy="1405226"/>
            <a:chOff x="524051" y="4277100"/>
            <a:chExt cx="4291013" cy="139188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874944387"/>
                </p:ext>
              </p:extLst>
            </p:nvPr>
          </p:nvGraphicFramePr>
          <p:xfrm>
            <a:off x="531522" y="4883919"/>
            <a:ext cx="3809513" cy="785068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55472" y="4277100"/>
              <a:ext cx="2032438" cy="65870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14054</TotalTime>
  <Words>598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2088</cp:revision>
  <cp:lastPrinted>2021-10-15T03:50:29Z</cp:lastPrinted>
  <dcterms:created xsi:type="dcterms:W3CDTF">2018-03-27T06:03:00Z</dcterms:created>
  <dcterms:modified xsi:type="dcterms:W3CDTF">2022-03-13T08:30:28Z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