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89491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марта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снег, днем небольшой снег. Ветер 5-10 м/с. Температура воздуха ночью 15-17, днем 7-9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15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снег. Ветер 7-12 м/с. Температура воздуха ночью 13-15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14 марта, ночью 15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661333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77502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13176</TotalTime>
  <Words>566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2058</cp:revision>
  <cp:lastPrinted>2021-07-01T03:56:27Z</cp:lastPrinted>
  <dcterms:created xsi:type="dcterms:W3CDTF">2018-03-27T06:03:00Z</dcterms:created>
  <dcterms:modified xsi:type="dcterms:W3CDTF">2022-03-13T08:39:58Z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