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9995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6532" y="3584497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229080"/>
              </p:ext>
            </p:extLst>
          </p:nvPr>
        </p:nvGraphicFramePr>
        <p:xfrm>
          <a:off x="5083888" y="4018930"/>
          <a:ext cx="4591250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668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951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1504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64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садки (дождь,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37468" y="31690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40946" y="214641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15318</TotalTime>
  <Words>629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2166</cp:revision>
  <cp:lastPrinted>2021-10-18T15:52:53Z</cp:lastPrinted>
  <dcterms:created xsi:type="dcterms:W3CDTF">2018-03-27T06:03:00Z</dcterms:created>
  <dcterms:modified xsi:type="dcterms:W3CDTF">2022-03-13T09:05:44Z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