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44758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52080"/>
              </p:ext>
            </p:extLst>
          </p:nvPr>
        </p:nvGraphicFramePr>
        <p:xfrm>
          <a:off x="5029423" y="4293097"/>
          <a:ext cx="4691064" cy="22110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997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74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09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7124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дождь. Ветер 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днем 8-10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Временами дождь. Ветер северо-западный 9-14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13163</TotalTime>
  <Words>574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2177</cp:revision>
  <cp:lastPrinted>2022-03-13T06:42:17Z</cp:lastPrinted>
  <dcterms:created xsi:type="dcterms:W3CDTF">2018-03-27T06:03:00Z</dcterms:created>
  <dcterms:modified xsi:type="dcterms:W3CDTF">2022-03-13T09:02:16Z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