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1214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400" b="1" i="1" dirty="0" smtClean="0">
                          <a:solidFill>
                            <a:srgbClr val="002060"/>
                          </a:solidFill>
                          <a:latin typeface="Times New Roman" panose="02020603050405020304" pitchFamily="18" charset="0"/>
                          <a:cs typeface="Times New Roman" panose="02020603050405020304" pitchFamily="18" charset="0"/>
                        </a:rPr>
                        <a:t>Өскемен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4531602"/>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solidFill>
                  <a:prstClr val="black"/>
                </a:solidFill>
                <a:latin typeface="Times New Roman" panose="02020603050405020304" pitchFamily="18" charset="0"/>
                <a:cs typeface="Times New Roman" panose="02020603050405020304" pitchFamily="18" charset="0"/>
              </a:rPr>
              <a:t> наурызға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наурыз</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Жауын-шашын (жаңбыр, қар).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оңтүстік-батыстан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5</a:t>
            </a:r>
            <a:r>
              <a:rPr lang="kk-KZ" sz="1200" b="1" dirty="0" smtClean="0">
                <a:solidFill>
                  <a:srgbClr val="000000"/>
                </a:solidFill>
                <a:latin typeface="Times New Roman" panose="02020603050405020304" pitchFamily="18" charset="0"/>
                <a:cs typeface="Times New Roman" panose="02020603050405020304" pitchFamily="18" charset="0"/>
                <a:sym typeface="+mn-ea"/>
              </a:rPr>
              <a:t> наурызға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4</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a:t>
            </a:r>
            <a:r>
              <a:rPr lang="ru-RU" sz="1200" b="1" dirty="0">
                <a:solidFill>
                  <a:srgbClr val="000000"/>
                </a:solidFill>
                <a:latin typeface="Times New Roman" panose="02020603050405020304" pitchFamily="18" charset="0"/>
                <a:cs typeface="Times New Roman" panose="02020603050405020304" pitchFamily="18" charset="0"/>
                <a:sym typeface="+mn-ea"/>
              </a:rPr>
              <a:t>5</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батыстан 3-8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98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15268</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2202</cp:revision>
  <cp:lastPrinted>2021-07-01T03:56:27Z</cp:lastPrinted>
  <dcterms:created xsi:type="dcterms:W3CDTF">2018-03-27T06:03:00Z</dcterms:created>
  <dcterms:modified xsi:type="dcterms:W3CDTF">2022-03-13T09:05:33Z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