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4728" autoAdjust="0"/>
  </p:normalViewPr>
  <p:slideViewPr>
    <p:cSldViewPr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CE2F5A4B-3B54-4356-8385-7BF7B84EBE8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7734928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5FF43-5DB9-4DA2-AE9D-8310C974A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E6114-18FB-48B5-8E15-0A6EE9BB12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76D0E-7D95-4CBE-9DE0-34F32EC397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C0772-F7D7-4204-9928-8F16F3B352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46D41-4AC6-410E-8C13-D1250EE01D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23FE5-4E55-4723-8448-703F4CACDD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51BBA-CA27-4FD2-85EA-50193F30E4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386D0-5232-46A0-82BB-460EB0DBA2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DCA81-B8D1-419F-87B3-F478C2BC0D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D6109-8B64-4FBB-90B2-3A950FD151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19930-2638-4D72-BE2F-4CB9FD6119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441D24E-CB9D-45DE-959B-45E15BFE42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72</a:t>
            </a:r>
            <a:endParaRPr lang="ru-RU" altLang="zh-CN" sz="16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  <a:p>
            <a:pPr algn="ctr" eaLnBrk="0" hangingPunct="0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200" b="1" i="1">
                <a:solidFill>
                  <a:srgbClr val="002060"/>
                </a:solidFill>
                <a:latin typeface="Times New Roman" pitchFamily="18" charset="0"/>
                <a:cs typeface="宋体"/>
              </a:rPr>
              <a:t>13 марта 2022 года</a:t>
            </a:r>
            <a:endParaRPr lang="zh-CN" sz="1200" b="1" i="1">
              <a:solidFill>
                <a:srgbClr val="002060"/>
              </a:solidFill>
              <a:latin typeface="Times New Roman" pitchFamily="18" charset="0"/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537075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14 марта</a:t>
            </a: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13 марта 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до 21 ч.  14 марта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</a:rPr>
              <a:t>Облачно, дождь, днем сильный. Ветер юго-западный 2-7, порывы 10 м/с. Температура воздуха ночью 4-6, днем 10-12 тепла.</a:t>
            </a:r>
            <a:endParaRPr lang="ru-RU" sz="1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>
                <a:latin typeface="Times New Roman" pitchFamily="18" charset="0"/>
                <a:cs typeface="Times New Roman" pitchFamily="18" charset="0"/>
              </a:rPr>
              <a:t>на ночь 15 марта</a:t>
            </a:r>
          </a:p>
          <a:p>
            <a:pPr algn="ctr">
              <a:buFont typeface="Arial" charset="0"/>
              <a:buNone/>
            </a:pPr>
            <a:r>
              <a:rPr lang="ru-RU" sz="1200" b="1">
                <a:latin typeface="Times New Roman" pitchFamily="18" charset="0"/>
                <a:cs typeface="Times New Roman" pitchFamily="18" charset="0"/>
              </a:rPr>
              <a:t>с 21 ч. 14 марта</a:t>
            </a:r>
            <a:r>
              <a:rPr lang="ru-RU" sz="1200" b="1">
                <a:latin typeface="Times New Roman" pitchFamily="18" charset="0"/>
                <a:cs typeface="Times New Roman" pitchFamily="18" charset="0"/>
                <a:sym typeface="+mn-ea"/>
              </a:rPr>
              <a:t> до 09 ч. 15 марта</a:t>
            </a:r>
          </a:p>
          <a:p>
            <a:r>
              <a:rPr lang="ru-RU" sz="1200">
                <a:latin typeface="Times New Roman" pitchFamily="18" charset="0"/>
              </a:rPr>
              <a:t>Переменная облачность, временами дождь. Ветер 2-7 м/с. Температура воздуха ночью 3-5 тепла.</a:t>
            </a:r>
            <a:endParaRPr lang="kk-KZ" sz="120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225550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Сутки 14 марта, ночью </a:t>
            </a:r>
            <a:r>
              <a:rPr lang="en-US" altLang="en-US" sz="1200">
                <a:latin typeface="Times New Roman" pitchFamily="18" charset="0"/>
                <a:sym typeface="+mn-ea"/>
              </a:rPr>
              <a:t>1</a:t>
            </a:r>
            <a:r>
              <a:rPr lang="ru-RU" altLang="en-US" sz="1200">
                <a:latin typeface="Times New Roman" pitchFamily="18" charset="0"/>
                <a:sym typeface="+mn-ea"/>
              </a:rPr>
              <a:t>5 </a:t>
            </a:r>
            <a:r>
              <a:rPr lang="en-US" altLang="en-US" sz="1200">
                <a:latin typeface="Times New Roman" pitchFamily="18" charset="0"/>
                <a:sym typeface="+mn-ea"/>
              </a:rPr>
              <a:t>м</a:t>
            </a:r>
            <a:r>
              <a:rPr lang="ru-RU" altLang="en-US" sz="1200">
                <a:latin typeface="Times New Roman" pitchFamily="18" charset="0"/>
                <a:sym typeface="+mn-ea"/>
              </a:rPr>
              <a:t>арта</a:t>
            </a:r>
            <a:r>
              <a:rPr lang="en-US" altLang="en-US"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>
                <a:latin typeface="Times New Roman" pitchFamily="18" charset="0"/>
                <a:sym typeface="+mn-ea"/>
              </a:rPr>
              <a:t>.</a:t>
            </a:r>
            <a:endParaRPr lang="ru-RU" altLang="en-US" sz="120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600227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13569</TotalTime>
  <Words>766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2227</cp:revision>
  <cp:lastPrinted>2021-07-01T09:11:30Z</cp:lastPrinted>
  <dcterms:created xsi:type="dcterms:W3CDTF">2018-03-27T06:03:00Z</dcterms:created>
  <dcterms:modified xsi:type="dcterms:W3CDTF">2022-03-13T08:32:33Z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