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541059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 72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13</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051878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615827"/>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smtClean="0">
                <a:latin typeface="Times New Roman" pitchFamily="18" charset="0"/>
                <a:cs typeface="Times New Roman" pitchFamily="18" charset="0"/>
              </a:rPr>
              <a:t>13 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13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14 наурыз </a:t>
            </a:r>
            <a:r>
              <a:rPr lang="ru-RU" altLang="ru-RU" sz="1100" b="1" dirty="0" smtClean="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 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r>
              <a:rPr lang="ru-RU" altLang="ru-RU" sz="1100" dirty="0" smtClean="0">
                <a:latin typeface="Times New Roman" pitchFamily="18" charset="0"/>
                <a:cs typeface="Times New Roman" pitchFamily="18" charset="0"/>
              </a:rPr>
              <a:t>       </a:t>
            </a:r>
          </a:p>
          <a:p>
            <a:pPr algn="just"/>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Шығыстан жел соғады, күші 9-14 м/с. Ауа температурасы түнде 15-17, күндіз 9-11 градус аяз.</a:t>
            </a:r>
          </a:p>
          <a:p>
            <a:pPr indent="182563" algn="ctr"/>
            <a:r>
              <a:rPr lang="kk-KZ" sz="1100" b="1" dirty="0" smtClean="0">
                <a:latin typeface="Times New Roman" pitchFamily="18" charset="0"/>
                <a:cs typeface="Times New Roman" pitchFamily="18" charset="0"/>
              </a:rPr>
              <a:t>15</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smtClean="0">
                <a:latin typeface="Times New Roman" pitchFamily="18" charset="0"/>
                <a:cs typeface="Times New Roman" pitchFamily="18" charset="0"/>
              </a:rPr>
              <a:t>14 наурыз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15 </a:t>
            </a:r>
            <a:r>
              <a:rPr lang="kk-KZ" sz="1100" b="1" dirty="0" smtClean="0">
                <a:latin typeface="Times New Roman" pitchFamily="18" charset="0"/>
                <a:cs typeface="Times New Roman" pitchFamily="18" charset="0"/>
              </a:rPr>
              <a:t>наурызға</a:t>
            </a:r>
            <a:r>
              <a:rPr lang="ru-RU" sz="1100" b="1" dirty="0" smtClean="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itchFamily="18" charset="0"/>
                <a:cs typeface="Times New Roman" pitchFamily="18" charset="0"/>
              </a:rPr>
              <a:t>сағатқа</a:t>
            </a:r>
            <a:r>
              <a:rPr lang="ru-RU" sz="1100" b="1" dirty="0" err="1">
                <a:latin typeface="Times New Roman" pitchFamily="18" charset="0"/>
                <a:cs typeface="Times New Roman" pitchFamily="18" charset="0"/>
              </a:rPr>
              <a:t> 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Шығыстан</a:t>
            </a:r>
            <a:r>
              <a:rPr lang="kk-KZ" sz="1100" dirty="0" smtClean="0"/>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15-17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наурызға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12880</TotalTime>
  <Words>564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2270</cp:revision>
  <cp:lastPrinted>2021-07-01T03:56:27Z</cp:lastPrinted>
  <dcterms:created xsi:type="dcterms:W3CDTF">2018-03-27T06:03:00Z</dcterms:created>
  <dcterms:modified xsi:type="dcterms:W3CDTF">2022-03-13T08:50:54Z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