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19964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smtClean="0">
                <a:latin typeface="Times New Roman" panose="02020603050405020304" pitchFamily="18" charset="0"/>
                <a:cs typeface="Times New Roman" panose="02020603050405020304" pitchFamily="18" charset="0"/>
              </a:rPr>
              <a:t>наурыз</a:t>
            </a:r>
            <a:r>
              <a:rPr lang="kk-KZ"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68293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13 наурыздан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2022 ж. 14 наурызға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en-US"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 жаңбыр, күннің соңында қатты. Кей уақытта н</a:t>
            </a:r>
            <a:r>
              <a:rPr lang="ru-RU" sz="1200" dirty="0" err="1" smtClean="0">
                <a:latin typeface="Times New Roman" pitchFamily="18" charset="0"/>
                <a:cs typeface="Times New Roman" pitchFamily="18" charset="0"/>
              </a:rPr>
              <a:t>айзағай.</a:t>
            </a:r>
            <a:r>
              <a:rPr lang="kk-KZ" sz="1200" dirty="0" smtClean="0">
                <a:latin typeface="Times New Roman" pitchFamily="18" charset="0"/>
                <a:cs typeface="Times New Roman" pitchFamily="18" charset="0"/>
              </a:rPr>
              <a:t> Оңтүстік-батыстан солтүстік-батысқа ауысатын жел соғады, күші 8-13, екпіні 15-20 м/с. Ауа температурасы түнде  4-6, </a:t>
            </a:r>
            <a:r>
              <a:rPr lang="kk-KZ" sz="1200" smtClean="0">
                <a:latin typeface="Times New Roman" pitchFamily="18" charset="0"/>
                <a:cs typeface="Times New Roman" pitchFamily="18" charset="0"/>
              </a:rPr>
              <a:t>күндіз 12-14 </a:t>
            </a:r>
            <a:r>
              <a:rPr lang="kk-KZ" sz="1200" dirty="0" smtClean="0">
                <a:latin typeface="Times New Roman" pitchFamily="18" charset="0"/>
                <a:cs typeface="Times New Roman" pitchFamily="18" charset="0"/>
              </a:rPr>
              <a:t>градус жылы болады.</a:t>
            </a:r>
            <a:endParaRPr lang="ru-RU" sz="1200" dirty="0" smtClean="0">
              <a:latin typeface="Times New Roman" pitchFamily="18" charset="0"/>
              <a:cs typeface="Times New Roman" pitchFamily="18" charset="0"/>
            </a:endParaRPr>
          </a:p>
          <a:p>
            <a:pPr indent="182563" algn="ct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 15 </a:t>
            </a:r>
            <a:r>
              <a:rPr lang="ru-RU" sz="1200" b="1" dirty="0" err="1" smtClean="0">
                <a:latin typeface="Times New Roman" pitchFamily="18" charset="0"/>
                <a:cs typeface="Times New Roman" pitchFamily="18" charset="0"/>
              </a:rPr>
              <a:t>наурызға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14 наурыздан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15 наурызға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кей уақытта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8-13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597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2225</cp:revision>
  <cp:lastPrinted>2021-07-01T03:56:27Z</cp:lastPrinted>
  <dcterms:created xsi:type="dcterms:W3CDTF">2018-03-27T06:03:00Z</dcterms:created>
  <dcterms:modified xsi:type="dcterms:W3CDTF">2022-03-13T09:13:33Z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