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50402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en-US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</a:t>
            </a:r>
            <a:r>
              <a:rPr lang="ru-RU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328355"/>
              </p:ext>
            </p:extLst>
          </p:nvPr>
        </p:nvGraphicFramePr>
        <p:xfrm>
          <a:off x="5041956" y="4005064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Ветер северо-западный с переходом на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мороза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14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2244</cp:revision>
  <cp:lastPrinted>2021-07-01T03:56:27Z</cp:lastPrinted>
  <dcterms:created xsi:type="dcterms:W3CDTF">2018-03-27T06:03:00Z</dcterms:created>
  <dcterms:modified xsi:type="dcterms:W3CDTF">2022-03-13T09:11:58Z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