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6" y="1848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65640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63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наурызға</a:t>
            </a:r>
          </a:p>
          <a:p>
            <a:pPr lvl="0" algn="ctr"/>
            <a:r>
              <a:rPr lang="kk-KZ" altLang="ru-RU" sz="1200" b="1" dirty="0" smtClean="0">
                <a:latin typeface="Times New Roman" panose="02020603050405020304" pitchFamily="18" charset="0"/>
                <a:cs typeface="Times New Roman" panose="02020603050405020304" pitchFamily="18" charset="0"/>
              </a:rPr>
              <a:t>   13 наурыз сағ. 21-ден 2021 </a:t>
            </a:r>
            <a:r>
              <a:rPr lang="kk-KZ" altLang="ru-RU" sz="1200" b="1" dirty="0">
                <a:latin typeface="Times New Roman" panose="02020603050405020304" pitchFamily="18" charset="0"/>
                <a:cs typeface="Times New Roman" panose="02020603050405020304" pitchFamily="18" charset="0"/>
              </a:rPr>
              <a:t>жылдың </a:t>
            </a:r>
            <a:r>
              <a:rPr lang="kk-KZ" altLang="ru-RU" sz="1200" b="1" dirty="0" smtClean="0">
                <a:latin typeface="Times New Roman" panose="02020603050405020304" pitchFamily="18" charset="0"/>
                <a:cs typeface="Times New Roman" panose="02020603050405020304" pitchFamily="18" charset="0"/>
              </a:rPr>
              <a:t>14 наурыз </a:t>
            </a:r>
            <a:r>
              <a:rPr lang="kk-KZ" altLang="ru-RU" sz="1200" b="1" dirty="0">
                <a:latin typeface="Times New Roman" panose="02020603050405020304" pitchFamily="18" charset="0"/>
                <a:cs typeface="Times New Roman" panose="02020603050405020304" pitchFamily="18" charset="0"/>
              </a:rPr>
              <a:t>дейін 21 сағатқа </a:t>
            </a:r>
            <a:r>
              <a:rPr lang="kk-KZ" altLang="ru-RU" sz="1200" b="1" dirty="0" smtClean="0">
                <a:latin typeface="Times New Roman" panose="02020603050405020304" pitchFamily="18" charset="0"/>
                <a:cs typeface="Times New Roman" panose="02020603050405020304" pitchFamily="18" charset="0"/>
              </a:rPr>
              <a:t>дейін</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kk-KZ" sz="1200" dirty="0" smtClean="0">
                <a:latin typeface="Times New Roman" panose="02020603050405020304" pitchFamily="18" charset="0"/>
                <a:cs typeface="Times New Roman" panose="02020603050405020304" pitchFamily="18" charset="0"/>
              </a:rPr>
              <a:t> Ауа </a:t>
            </a:r>
            <a:r>
              <a:rPr lang="kk-KZ" sz="1200" dirty="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түнде 20-22, күндіз 10-12 градус </a:t>
            </a:r>
            <a:r>
              <a:rPr lang="kk-KZ" sz="1200" dirty="0">
                <a:latin typeface="Times New Roman" panose="02020603050405020304" pitchFamily="18" charset="0"/>
                <a:cs typeface="Times New Roman" panose="02020603050405020304" pitchFamily="18" charset="0"/>
              </a:rPr>
              <a:t>аяз </a:t>
            </a:r>
            <a:r>
              <a:rPr lang="kk-KZ" sz="1200" dirty="0" smtClean="0">
                <a:latin typeface="Times New Roman" panose="02020603050405020304" pitchFamily="18" charset="0"/>
                <a:cs typeface="Times New Roman" panose="02020603050405020304" pitchFamily="18" charset="0"/>
              </a:rPr>
              <a:t>болады.</a:t>
            </a: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наурызға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anose="02020603050405020304" pitchFamily="18" charset="0"/>
              <a:cs typeface="Times New Roman" panose="02020603050405020304" pitchFamily="18" charset="0"/>
            </a:endParaRPr>
          </a:p>
          <a:p>
            <a:pPr lvl="0"/>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3503" y="36506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032" y="2336661"/>
            <a:ext cx="4680169"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төмендеуі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13662</TotalTime>
  <Words>556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2203</cp:revision>
  <cp:lastPrinted>2021-07-01T07:38:07Z</cp:lastPrinted>
  <dcterms:created xsi:type="dcterms:W3CDTF">2018-03-27T06:03:00Z</dcterms:created>
  <dcterms:modified xsi:type="dcterms:W3CDTF">2022-03-13T08:41:10Z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