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9032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097667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21236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Временами дождь, гроза. Ветер юго-западный 9-14, утром и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6-8, днем 11-13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Временами дождь. Ветер юго-западный 9-14 м/с. Температура воздуха ночью 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13161</TotalTime>
  <Words>578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2175</cp:revision>
  <cp:lastPrinted>2022-03-12T06:47:26Z</cp:lastPrinted>
  <dcterms:created xsi:type="dcterms:W3CDTF">2018-03-27T06:03:00Z</dcterms:created>
  <dcterms:modified xsi:type="dcterms:W3CDTF">2022-03-12T09:53:38Z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