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38451873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№71</a:t>
                      </a:r>
                      <a:endParaRPr lang="en-US" altLang="x-none" sz="16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36860" y="2134915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марта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47554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12 марта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1746503"/>
              </p:ext>
            </p:extLst>
          </p:nvPr>
        </p:nvGraphicFramePr>
        <p:xfrm>
          <a:off x="5041956" y="4005064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70" y="110173"/>
            <a:ext cx="475245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марта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северо-западный 5-10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мороза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марта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13 марта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14 марта </a:t>
            </a:r>
          </a:p>
          <a:p>
            <a:pPr lvl="0" algn="just"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9-14 м/с. Температура воздуха 15-17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09409" y="314715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13103</TotalTime>
  <Words>593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2243</cp:revision>
  <cp:lastPrinted>2021-07-01T03:56:27Z</cp:lastPrinted>
  <dcterms:created xsi:type="dcterms:W3CDTF">2018-03-27T06:03:00Z</dcterms:created>
  <dcterms:modified xsi:type="dcterms:W3CDTF">2022-03-12T09:58:40Z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