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962362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13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12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13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жауын-шашын (жаңбыр, қар), көктайғақ.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солтүстік-батыстан</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күші</a:t>
            </a:r>
            <a:r>
              <a:rPr lang="ru-RU" sz="1200" dirty="0" smtClean="0">
                <a:solidFill>
                  <a:srgbClr val="000000"/>
                </a:solidFill>
                <a:latin typeface="Times New Roman" panose="02020603050405020304" pitchFamily="18" charset="0"/>
              </a:rPr>
              <a:t> 9-14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0-2 </a:t>
            </a:r>
            <a:r>
              <a:rPr lang="ru-RU" sz="1200" dirty="0" err="1" smtClean="0">
                <a:solidFill>
                  <a:srgbClr val="000000"/>
                </a:solidFill>
                <a:latin typeface="Times New Roman" panose="02020603050405020304" pitchFamily="18" charset="0"/>
              </a:rPr>
              <a:t>аяз</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2-4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14 наурызға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13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14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Көшпелі</a:t>
            </a:r>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16247</TotalTime>
  <Words>592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2136</cp:revision>
  <cp:lastPrinted>2021-07-01T07:38:07Z</cp:lastPrinted>
  <dcterms:created xsi:type="dcterms:W3CDTF">2018-03-27T06:03:00Z</dcterms:created>
  <dcterms:modified xsi:type="dcterms:W3CDTF">2022-03-12T09:21:03Z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