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27294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33342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9-14, утром и днем порывы 15-18 м/с. Температура воздуха ночью 14-16, днем 6-8</a:t>
            </a:r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14 марта 2022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14-16</a:t>
            </a:r>
            <a:r>
              <a:rPr lang="kk-KZ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13, 14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15526</TotalTime>
  <Words>605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2233</cp:revision>
  <cp:lastPrinted>2021-11-30T05:55:24Z</cp:lastPrinted>
  <dcterms:created xsi:type="dcterms:W3CDTF">2018-03-27T06:03:00Z</dcterms:created>
  <dcterms:modified xsi:type="dcterms:W3CDTF">2022-03-12T09:42:18Z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