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187787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марта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13 марта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небольшой снег. Ветер 7-12 м/с. Температура воздуха ночью 17-19, днем 9-11 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марта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14 марта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небольшой снег. Ветер 7-12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13-15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13 марта, ночью 14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6275252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77502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13152</TotalTime>
  <Words>564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2057</cp:revision>
  <cp:lastPrinted>2021-07-01T03:56:27Z</cp:lastPrinted>
  <dcterms:created xsi:type="dcterms:W3CDTF">2018-03-27T06:03:00Z</dcterms:created>
  <dcterms:modified xsi:type="dcterms:W3CDTF">2022-03-12T09:33:04Z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