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31938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снег). Ветер юго-западный, западный 5-10 м/с. Температура воздуха ночью 0-2,  днем 3-5 тепла.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5-10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761993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13284</TotalTime>
  <Words>548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2050</cp:revision>
  <cp:lastPrinted>2021-07-01T03:56:27Z</cp:lastPrinted>
  <dcterms:created xsi:type="dcterms:W3CDTF">2018-03-27T06:03:00Z</dcterms:created>
  <dcterms:modified xsi:type="dcterms:W3CDTF">2022-03-12T09:29:20Z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