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2774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9-14,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екпіні</a:t>
            </a:r>
            <a:r>
              <a:rPr lang="ru-RU" sz="1200" dirty="0" smtClean="0">
                <a:solidFill>
                  <a:srgbClr val="000000"/>
                </a:solidFill>
                <a:latin typeface="Times New Roman" panose="02020603050405020304" pitchFamily="18" charset="0"/>
                <a:cs typeface="Times New Roman" panose="02020603050405020304" pitchFamily="18" charset="0"/>
                <a:sym typeface="+mn-ea"/>
              </a:rPr>
              <a:t> 15-20 м/с</a:t>
            </a:r>
            <a:r>
              <a:rPr lang="ru-RU" sz="1200" dirty="0">
                <a:solidFill>
                  <a:srgbClr val="000000"/>
                </a:solidFill>
                <a:latin typeface="Times New Roman" panose="02020603050405020304" pitchFamily="18" charset="0"/>
                <a:cs typeface="Times New Roman" panose="02020603050405020304" pitchFamily="18" charset="0"/>
                <a:sym typeface="+mn-ea"/>
              </a:rPr>
              <a:t>. Ауаның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7-9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наурыз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9-14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itchFamily="18" charset="0"/>
                <a:cs typeface="Times New Roman" pitchFamily="18" charset="0"/>
              </a:rPr>
              <a:t>13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14 </a:t>
            </a:r>
            <a:r>
              <a:rPr lang="ru-RU" sz="1200" dirty="0" err="1" smtClean="0">
                <a:solidFill>
                  <a:schemeClr val="tx1"/>
                </a:solidFill>
                <a:latin typeface="Times New Roman" pitchFamily="18" charset="0"/>
                <a:cs typeface="Times New Roman" pitchFamily="18" charset="0"/>
              </a:rPr>
              <a:t>наурызына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қараған 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a:latin typeface="Times New Roman" panose="02020603050405020304" pitchFamily="18" charset="0"/>
                <a:ea typeface="Times New Roman" panose="02020603050405020304" pitchFamily="18" charset="0"/>
              </a:rPr>
              <a:t>Орындаған:                         </a:t>
            </a:r>
            <a:r>
              <a:rPr lang="ru-RU" sz="1200" dirty="0" err="1" smtClean="0">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ea typeface="Times New Roman" panose="02020603050405020304" pitchFamily="18" charset="0"/>
              </a:rPr>
              <a:t>инженер   </a:t>
            </a:r>
            <a:r>
              <a:rPr lang="ru-RU" sz="1200" dirty="0" err="1" smtClean="0">
                <a:latin typeface="Times New Roman" panose="02020603050405020304" pitchFamily="18" charset="0"/>
                <a:ea typeface="Times New Roman" panose="02020603050405020304" pitchFamily="18" charset="0"/>
              </a:rPr>
              <a:t>Садуакасов</a:t>
            </a:r>
            <a:r>
              <a:rPr lang="ru-RU" sz="1200" dirty="0" smtClean="0">
                <a:latin typeface="Times New Roman" panose="02020603050405020304" pitchFamily="18" charset="0"/>
                <a:ea typeface="Times New Roman" panose="02020603050405020304" pitchFamily="18" charset="0"/>
              </a:rPr>
              <a:t> М</a:t>
            </a:r>
            <a:r>
              <a:rPr lang="kk-KZ" sz="1200" dirty="0" smtClean="0">
                <a:latin typeface="Times New Roman" panose="02020603050405020304" pitchFamily="18" charset="0"/>
                <a:ea typeface="Times New Roman" panose="02020603050405020304" pitchFamily="18" charset="0"/>
              </a:rPr>
              <a:t>.</a:t>
            </a: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12.</a:t>
            </a:r>
            <a:r>
              <a:rPr lang="ru-RU" sz="1200" dirty="0" smtClean="0">
                <a:latin typeface="Times New Roman" panose="02020603050405020304" pitchFamily="18" charset="0"/>
                <a:ea typeface="Times New Roman" panose="02020603050405020304" pitchFamily="18" charset="0"/>
              </a:rPr>
              <a:t>03.2022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12:05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a:latin typeface="Times New Roman" panose="02020603050405020304" pitchFamily="18" charset="0"/>
                <a:ea typeface="Times New Roman" panose="02020603050405020304" pitchFamily="18" charset="0"/>
              </a:rPr>
              <a:t>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13303</TotalTime>
  <Words>582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2120</cp:revision>
  <cp:lastPrinted>2021-07-01T07:38:07Z</cp:lastPrinted>
  <dcterms:created xsi:type="dcterms:W3CDTF">2018-03-27T06:03:00Z</dcterms:created>
  <dcterms:modified xsi:type="dcterms:W3CDTF">2022-03-12T09:35:29Z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