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18459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5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9-14, днем порывы 15-20 м/с. Температура воздуха ночью 1-3, днем 7-9 тепла.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14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западный 9-14 м/с. Температура воздуха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2-4 мороза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инженер   М. Садуакасов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2055</cp:revision>
  <cp:lastPrinted>2021-07-01T03:56:27Z</cp:lastPrinted>
  <dcterms:created xsi:type="dcterms:W3CDTF">2018-03-27T06:03:00Z</dcterms:created>
  <dcterms:modified xsi:type="dcterms:W3CDTF">2022-03-12T09:35:33Z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