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9208271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снег). Ветер северо-восточный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 5-7,  днем 2-4 мороза.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13, ночью 14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7403765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13329</TotalTime>
  <Words>624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2048</cp:revision>
  <cp:lastPrinted>2021-07-01T03:56:27Z</cp:lastPrinted>
  <dcterms:created xsi:type="dcterms:W3CDTF">2018-03-27T06:03:00Z</dcterms:created>
  <dcterms:modified xsi:type="dcterms:W3CDTF">2022-03-12T09:30:37Z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