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12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13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16-18, днем 8-10 мороза.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14 марта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Ветер северо-восточный 7-12 м/с. Температура воздуха 13-15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309344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377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марта, н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14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13137</TotalTime>
  <Words>609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2117</cp:revision>
  <cp:lastPrinted>2021-02-03T11:37:00Z</cp:lastPrinted>
  <dcterms:created xsi:type="dcterms:W3CDTF">2018-03-27T06:03:00Z</dcterms:created>
  <dcterms:modified xsi:type="dcterms:W3CDTF">2022-03-12T09:22:58Z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