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79341535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марта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029161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13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Осадки (дождь, снег).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с переходом на юго-западный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13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14 марта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13285</TotalTime>
  <Words>591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2042</cp:revision>
  <cp:lastPrinted>2021-07-01T03:56:27Z</cp:lastPrinted>
  <dcterms:created xsi:type="dcterms:W3CDTF">2018-03-27T06:03:00Z</dcterms:created>
  <dcterms:modified xsi:type="dcterms:W3CDTF">2022-03-12T09:55:13Z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