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1915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71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марта,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4602593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марта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марта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Без осадков. Ветер восточный 9-14 м/с. 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  18-20, днем 9-11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14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Снег. Ветер восточный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15-17 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13059</TotalTime>
  <Words>590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2269</cp:revision>
  <cp:lastPrinted>2021-07-01T03:56:27Z</cp:lastPrinted>
  <dcterms:created xsi:type="dcterms:W3CDTF">2018-03-27T06:03:00Z</dcterms:created>
  <dcterms:modified xsi:type="dcterms:W3CDTF">2022-03-12T09:43:54Z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