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1249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914152"/>
              </p:ext>
            </p:extLst>
          </p:nvPr>
        </p:nvGraphicFramePr>
        <p:xfrm>
          <a:off x="5015072" y="3936538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478272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79402"/>
            <a:ext cx="480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дождь. Ветер юго-западный 9-14 м/с. Температура воздуха ночью 3-5, днем 12-14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14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13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14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дождь. Ветер юго-западный 9-14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13072</TotalTime>
  <Words>565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2150</cp:revision>
  <cp:lastPrinted>2021-07-01T03:56:27Z</cp:lastPrinted>
  <dcterms:created xsi:type="dcterms:W3CDTF">2018-03-27T06:03:00Z</dcterms:created>
  <dcterms:modified xsi:type="dcterms:W3CDTF">2022-03-12T09:52:38Z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