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8340" y="35544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5125692"/>
              </p:ext>
            </p:extLst>
          </p:nvPr>
        </p:nvGraphicFramePr>
        <p:xfrm>
          <a:off x="5019673" y="3989051"/>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85059951"/>
                  </a:ext>
                </a:extLst>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a:t>
            </a:r>
            <a:r>
              <a:rPr lang="kk-KZ" sz="1200" dirty="0" smtClean="0">
                <a:latin typeface="Times New Roman" pitchFamily="18" charset="0"/>
                <a:cs typeface="Times New Roman" pitchFamily="18" charset="0"/>
              </a:rPr>
              <a:t> Оңтүстік</a:t>
            </a:r>
            <a:r>
              <a:rPr lang="kk-KZ" sz="1200" b="1"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батыстан жел соғады, күші 9-14 м/с. Ауа температурасы түнде 3-5, күндіз 12-14 градус жылы.</a:t>
            </a:r>
            <a:r>
              <a:rPr lang="kk-KZ" sz="1200" b="1" dirty="0" smtClean="0">
                <a:latin typeface="Times New Roman" pitchFamily="18" charset="0"/>
                <a:cs typeface="Times New Roman" pitchFamily="18" charset="0"/>
              </a:rPr>
              <a:t> </a:t>
            </a:r>
            <a:endParaRPr lang="ru-RU" sz="1200" b="1" dirty="0" smtClean="0">
              <a:latin typeface="Times New Roman"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14 наурыз</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13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14</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a:t>
            </a:r>
            <a:r>
              <a:rPr lang="kk-KZ" sz="1200" dirty="0" smtClean="0">
                <a:latin typeface="Times New Roman" pitchFamily="18" charset="0"/>
                <a:cs typeface="Times New Roman" pitchFamily="18" charset="0"/>
              </a:rPr>
              <a:t> Оңтүстік</a:t>
            </a:r>
            <a:r>
              <a:rPr lang="kk-KZ" sz="1200" b="1"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батыстан жел соғады, күші 9-14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4-6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98194" y="32519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6458"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13020</TotalTime>
  <Words>547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2185</cp:revision>
  <cp:lastPrinted>2021-07-01T03:56:27Z</cp:lastPrinted>
  <dcterms:created xsi:type="dcterms:W3CDTF">2018-03-27T06:03:00Z</dcterms:created>
  <dcterms:modified xsi:type="dcterms:W3CDTF">2022-03-12T09:52:35Z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