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809C2B3A-2780-4250-A1A8-B1601913344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213A7-2F82-4B1B-ADCF-65B07B14F9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EBD29-9FB0-4686-8676-DB387B5F05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B949F-DD29-4846-A7DB-507527A114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764C8-E782-40F2-B7B8-F918638C99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AF560-F064-406E-8893-5524018BA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4D7AB-2958-4254-8C0B-EAD1BCE222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BB6A8-9029-4DE7-BFDE-BB103DCD4A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35D8A-A28E-418A-8679-0C6D6A4FA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D832F-9E21-4DAD-88F7-9BC92F492A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15141-868B-4EA9-AE3E-878C56A6B2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D65E6-E29A-4782-A161-C95A966B2B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03C3FE-E84F-48E4-ADE6-CB241AB4F2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71</a:t>
            </a:r>
            <a:endParaRPr lang="ru-RU" altLang="zh-CN" sz="16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12 марта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13 марта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12 марта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 13 марта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>
                <a:latin typeface="Times New Roman" pitchFamily="18" charset="0"/>
              </a:rPr>
              <a:t>Облачно, дождь, днем сильный. Ветер юго-западный 2-7, порывы 10 м/с. Температура воздуха ночью 5-7, днем 12-14 тепла.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14 марта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13 марта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14 марта</a:t>
            </a:r>
          </a:p>
          <a:p>
            <a:r>
              <a:rPr lang="ru-RU" sz="1200">
                <a:latin typeface="Times New Roman" pitchFamily="18" charset="0"/>
              </a:rPr>
              <a:t>Переменная облачность, временами дождь. Ветер 2-7 м/с. Температура воздуха ночью 3-5 тепла.</a:t>
            </a:r>
            <a:endParaRPr lang="kk-KZ" sz="120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225550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Сутки 13 марта, ночью </a:t>
            </a:r>
            <a:r>
              <a:rPr lang="en-US" altLang="en-US" sz="1200">
                <a:latin typeface="Times New Roman" pitchFamily="18" charset="0"/>
                <a:sym typeface="+mn-ea"/>
              </a:rPr>
              <a:t>1</a:t>
            </a:r>
            <a:r>
              <a:rPr lang="ru-RU" altLang="en-US" sz="1200">
                <a:latin typeface="Times New Roman" pitchFamily="18" charset="0"/>
                <a:sym typeface="+mn-ea"/>
              </a:rPr>
              <a:t>4 </a:t>
            </a:r>
            <a:r>
              <a:rPr lang="en-US" altLang="en-US" sz="1200">
                <a:latin typeface="Times New Roman" pitchFamily="18" charset="0"/>
                <a:sym typeface="+mn-ea"/>
              </a:rPr>
              <a:t>м</a:t>
            </a:r>
            <a:r>
              <a:rPr lang="ru-RU" altLang="en-US" sz="1200">
                <a:latin typeface="Times New Roman" pitchFamily="18" charset="0"/>
                <a:sym typeface="+mn-ea"/>
              </a:rPr>
              <a:t>арта</a:t>
            </a:r>
            <a:r>
              <a:rPr lang="en-US" altLang="en-US"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84782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13567</TotalTime>
  <Words>766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2224</cp:revision>
  <cp:lastPrinted>2021-07-01T09:11:30Z</cp:lastPrinted>
  <dcterms:created xsi:type="dcterms:W3CDTF">2018-03-27T06:03:00Z</dcterms:created>
  <dcterms:modified xsi:type="dcterms:W3CDTF">2022-03-12T09:24:59Z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