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36971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13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аздаған қар жауады. Жел, күші 7-12 м/с. Ауаның температурасы түнде 17-19, күндіз 9-11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аздаған қар жауады. Жел, күші 7-12 м/с. Ауаның температурасы түнде 13-15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13058</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2098</cp:revision>
  <cp:lastPrinted>2021-07-01T07:38:07Z</cp:lastPrinted>
  <dcterms:created xsi:type="dcterms:W3CDTF">2018-03-27T06:03:00Z</dcterms:created>
  <dcterms:modified xsi:type="dcterms:W3CDTF">2022-03-12T09:32:59Z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