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49986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246" y="14719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21-23, днем 11-13 мороза.</a:t>
            </a:r>
          </a:p>
          <a:p>
            <a:pPr lvl="0"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11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 марта, ночью 12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12911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2047</cp:revision>
  <cp:lastPrinted>2021-07-01T03:56:27Z</cp:lastPrinted>
  <dcterms:created xsi:type="dcterms:W3CDTF">2018-03-27T06:03:00Z</dcterms:created>
  <dcterms:modified xsi:type="dcterms:W3CDTF">2022-03-10T08:32:50Z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