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1173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Временами дождь. Ночью и утром туман. Ветер северо-восточный с переходом на юго-западный 9-14, утром и днем порывы 15-20 м/с. Температура воздуха ночью 5-7, днем 16-18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12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Временами дождь, туман. Ветер юго-западный 9-14 м/с. Температура воздуха ночью 7-9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2121</cp:revision>
  <cp:lastPrinted>2022-01-19T06:52:39Z</cp:lastPrinted>
  <dcterms:created xsi:type="dcterms:W3CDTF">2018-03-27T06:03:00Z</dcterms:created>
  <dcterms:modified xsi:type="dcterms:W3CDTF">2022-03-10T08:48:54Z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