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732028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№69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10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марта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265113" algn="ctr">
              <a:tabLst>
                <a:tab pos="265113" algn="l"/>
              </a:tabLst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265113" algn="ctr">
              <a:tabLst>
                <a:tab pos="265113" algn="l"/>
              </a:tabLst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11 марта</a:t>
            </a:r>
          </a:p>
          <a:p>
            <a:pPr indent="265113" algn="ctr">
              <a:tabLst>
                <a:tab pos="265113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 11 марта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265113">
              <a:tabLst>
                <a:tab pos="265113" algn="l"/>
              </a:tabLst>
            </a:pPr>
            <a:r>
              <a:rPr lang="ru-RU" sz="1200" dirty="0">
                <a:latin typeface="Times New Roman" pitchFamily="18" charset="0"/>
              </a:rPr>
              <a:t>Переменная облачность, днем осадки (преимущественно дождь). Ветер 2-7 м/с. Температура воздуха ночью 2-4, днем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265113" algn="ctr">
              <a:tabLst>
                <a:tab pos="265113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265113" algn="ctr">
              <a:tabLst>
                <a:tab pos="265113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12 марта</a:t>
            </a:r>
          </a:p>
          <a:p>
            <a:pPr indent="265113" algn="ctr">
              <a:buFont typeface="Arial" charset="0"/>
              <a:buNone/>
              <a:tabLst>
                <a:tab pos="265113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11 марта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12 марта</a:t>
            </a:r>
          </a:p>
          <a:p>
            <a:pPr indent="265113">
              <a:tabLst>
                <a:tab pos="265113" algn="l"/>
              </a:tabLst>
            </a:pPr>
            <a:r>
              <a:rPr lang="ru-RU" sz="1200" dirty="0">
                <a:latin typeface="Times New Roman" pitchFamily="18" charset="0"/>
              </a:rPr>
              <a:t>Переменная облачность, временами осадки (преимущественно дождь). Ветер северо-восточный 2-7 м/с. Температура воздуха ночью 4-6 тепла.</a:t>
            </a:r>
            <a:endParaRPr lang="kk-KZ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Днем 1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1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 марта, ночью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1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2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м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арта</a:t>
            </a:r>
            <a:r>
              <a:rPr lang="en-US" altLang="en-US" sz="1200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марта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13124</TotalTime>
  <Words>774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2163</cp:revision>
  <cp:lastPrinted>2021-07-01T09:11:30Z</cp:lastPrinted>
  <dcterms:created xsi:type="dcterms:W3CDTF">2018-03-27T06:03:00Z</dcterms:created>
  <dcterms:modified xsi:type="dcterms:W3CDTF">2022-03-10T08:26:04Z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