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41613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518322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11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қар. Жел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12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Күндіз қар. Жел солтүстік-шығыстан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11, 2022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12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13980</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2118</cp:revision>
  <cp:lastPrinted>2021-07-01T03:56:27Z</cp:lastPrinted>
  <dcterms:created xsi:type="dcterms:W3CDTF">2018-03-27T06:03:00Z</dcterms:created>
  <dcterms:modified xsi:type="dcterms:W3CDTF">2022-03-10T08:45:08Z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