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954340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28226601"/>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11 </a:t>
            </a:r>
            <a:r>
              <a:rPr lang="ru-RU" sz="1200" b="1" dirty="0" err="1">
                <a:latin typeface="Times New Roman" pitchFamily="18" charset="0"/>
                <a:cs typeface="Times New Roman" pitchFamily="18" charset="0"/>
              </a:rPr>
              <a:t>наурызға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11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Кей </a:t>
            </a:r>
            <a:r>
              <a:rPr lang="ru-RU" sz="1200" dirty="0" err="1">
                <a:solidFill>
                  <a:prstClr val="black"/>
                </a:solidFill>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т</a:t>
            </a:r>
            <a:r>
              <a:rPr lang="kk-KZ" sz="1200" dirty="0">
                <a:latin typeface="Times New Roman" pitchFamily="18" charset="0"/>
                <a:cs typeface="Times New Roman" pitchFamily="18" charset="0"/>
              </a:rPr>
              <a:t>ұ</a:t>
            </a:r>
            <a:r>
              <a:rPr lang="ru-RU" sz="1200" dirty="0" err="1">
                <a:latin typeface="Times New Roman" pitchFamily="18" charset="0"/>
                <a:cs typeface="Times New Roman" pitchFamily="18" charset="0"/>
              </a:rPr>
              <a:t>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түседі</a:t>
            </a:r>
            <a:r>
              <a:rPr lang="ru-RU" sz="1200" dirty="0">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С</a:t>
            </a:r>
            <a:r>
              <a:rPr lang="kk-KZ" sz="1200" dirty="0">
                <a:latin typeface="Times New Roman" pitchFamily="18" charset="0"/>
                <a:ea typeface="Calibri"/>
                <a:cs typeface="Times New Roman" pitchFamily="18" charset="0"/>
              </a:rPr>
              <a:t>олтүстік-шығыстан соғатын жел оңтүстік-батыс желіне ауысады</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күші 9-14,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екпіні 15-20 м/с. Ауа температурасы түнде 5-7, күндіз 16-18 градус жылы болады.</a:t>
            </a:r>
          </a:p>
          <a:p>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12 </a:t>
            </a:r>
            <a:r>
              <a:rPr 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itchFamily="18" charset="0"/>
                <a:cs typeface="Times New Roman" pitchFamily="18" charset="0"/>
              </a:rPr>
              <a:t>        </a:t>
            </a:r>
            <a:r>
              <a:rPr lang="ru-RU" sz="1200" dirty="0">
                <a:latin typeface="Times New Roman" pitchFamily="18" charset="0"/>
                <a:cs typeface="Times New Roman" pitchFamily="18" charset="0"/>
              </a:rPr>
              <a:t>Кей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т</a:t>
            </a:r>
            <a:r>
              <a:rPr lang="kk-KZ" sz="1200" dirty="0">
                <a:latin typeface="Times New Roman" pitchFamily="18" charset="0"/>
                <a:cs typeface="Times New Roman" pitchFamily="18" charset="0"/>
              </a:rPr>
              <a:t>ұ</a:t>
            </a:r>
            <a:r>
              <a:rPr lang="ru-RU" sz="1200" dirty="0" err="1">
                <a:latin typeface="Times New Roman" pitchFamily="18" charset="0"/>
                <a:cs typeface="Times New Roman" pitchFamily="18" charset="0"/>
              </a:rPr>
              <a:t>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О</a:t>
            </a:r>
            <a:r>
              <a:rPr lang="kk-KZ" sz="1200" dirty="0">
                <a:solidFill>
                  <a:prstClr val="black"/>
                </a:solidFill>
                <a:latin typeface="Times New Roman" pitchFamily="18" charset="0"/>
                <a:ea typeface="Calibri"/>
                <a:cs typeface="Times New Roman" pitchFamily="18" charset="0"/>
              </a:rPr>
              <a:t>ңтүстік-батыс</a:t>
            </a:r>
            <a:r>
              <a:rPr lang="kk-KZ" sz="1200" dirty="0">
                <a:latin typeface="Times New Roman"/>
                <a:ea typeface="Calibri"/>
              </a:rPr>
              <a:t>тан жел соғады</a:t>
            </a:r>
            <a:r>
              <a:rPr lang="kk-KZ" sz="1200" dirty="0">
                <a:solidFill>
                  <a:prstClr val="black"/>
                </a:solidFill>
                <a:latin typeface="Times New Roman" pitchFamily="18" charset="0"/>
                <a:cs typeface="Times New Roman" pitchFamily="18" charset="0"/>
              </a:rPr>
              <a:t>, күші 9-14 м/с. Ауа температурасы түнде 7-9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13211</TotalTime>
  <Words>603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2178</cp:revision>
  <cp:lastPrinted>2022-01-19T06:58:06Z</cp:lastPrinted>
  <dcterms:created xsi:type="dcterms:W3CDTF">2018-03-27T06:03:00Z</dcterms:created>
  <dcterms:modified xsi:type="dcterms:W3CDTF">2022-03-10T08:48:24Z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