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78587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10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снег. Ветер северо-восточный 2-7 м/с. Температура воздуха  ночью 11-13°, днем 3-5° мороза.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Ветер северо-восточный 2-7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2021-10-14T11:15:53Z</cp:lastPrinted>
  <dcterms:created xsi:type="dcterms:W3CDTF">2018-03-27T06:03:00Z</dcterms:created>
  <dcterms:modified xsi:type="dcterms:W3CDTF">2022-03-10T08:45:34Z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