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64575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11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(преимущественно дождь). Ветер 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4-9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/>
              <a:t>.</a:t>
            </a:r>
          </a:p>
          <a:p>
            <a:pPr indent="180975"/>
            <a:endParaRPr lang="ru-RU" sz="1200" dirty="0"/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12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северо-восточный 3-8 м/с. Температура воздуха ночью 2-4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2117</cp:revision>
  <cp:lastPrinted>2021-07-01T03:56:27Z</cp:lastPrinted>
  <dcterms:created xsi:type="dcterms:W3CDTF">2018-03-27T06:03:00Z</dcterms:created>
  <dcterms:modified xsi:type="dcterms:W3CDTF">2022-03-10T08:47:48Z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