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60906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11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ночью осадки (преимущественно дождь). Временами туман. Ветер северо-восточный, северный 7-12 м/с. Температура воздуха ночью 0-2, днем 14-16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12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7-12 м/с. Температура воздуха ночью 0-2 тепла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2041</cp:revision>
  <cp:lastPrinted>2021-07-01T03:56:27Z</cp:lastPrinted>
  <dcterms:created xsi:type="dcterms:W3CDTF">2018-03-27T06:03:00Z</dcterms:created>
  <dcterms:modified xsi:type="dcterms:W3CDTF">2022-03-10T08:40:02Z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