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2303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Ветер восточный, северо-восточный 9-14 м/с. Температура воздуха ночью 10-12, днем 7-9 мороза.</a:t>
            </a:r>
          </a:p>
          <a:p>
            <a:pPr lvl="0" indent="450000" algn="ctr"/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восточный, северо-восточный 9-14 м/с. Температура воздуха 10-12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2021-02-03T11:37:00Z</cp:lastPrinted>
  <dcterms:created xsi:type="dcterms:W3CDTF">2018-03-27T06:03:00Z</dcterms:created>
  <dcterms:modified xsi:type="dcterms:W3CDTF">2022-03-10T08:24:57Z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