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7386595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осадки (снег, дождь). Ветер восточный, северо-восточный 9-14 м/с. Температура воздуха ночью 0-2 мороза,  днем 0-2 тепла. </a:t>
            </a: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(снег, дождь).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93881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13074</TotalTime>
  <Words>604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2063</cp:revision>
  <cp:lastPrinted>2021-07-01T03:56:27Z</cp:lastPrinted>
  <dcterms:created xsi:type="dcterms:W3CDTF">2018-03-27T06:03:00Z</dcterms:created>
  <dcterms:modified xsi:type="dcterms:W3CDTF">2022-03-10T08:28:30Z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